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1" r:id="rId3"/>
    <p:sldId id="257" r:id="rId4"/>
    <p:sldId id="279" r:id="rId5"/>
    <p:sldId id="262" r:id="rId6"/>
    <p:sldId id="263" r:id="rId7"/>
    <p:sldId id="272" r:id="rId8"/>
    <p:sldId id="274" r:id="rId9"/>
    <p:sldId id="273" r:id="rId10"/>
    <p:sldId id="275" r:id="rId11"/>
    <p:sldId id="277" r:id="rId12"/>
    <p:sldId id="278" r:id="rId13"/>
    <p:sldId id="269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 loptičkou sa hráva,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vonku v búde spáva.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Dobre stráži dom,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aj nás všetkých v ňom.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je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som ešte veľmi malý, 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nechajú ma skákať, hrať.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Len čo trošku </a:t>
          </a:r>
          <a:r>
            <a:rPr lang="sk-SK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povyrastiem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už ma začnú zapriahať.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i="1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Prišiel zimy čas,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navštívi nás zas,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padajúca nádhera,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odeje svet do biela.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je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Okrúhly a čierny,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ľade už čaká,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 brány ho trafiť,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hokejistov láka.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Pichliače mám,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nebojím sa,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 klbka vždy,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zakrútim sa.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 vode vie dobre plávať,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chodí však aj po zemi.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je v kŕdli veľa gága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trepoce krídlami.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Poznám jeden strom,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ňom  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konárov,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každom konári 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halúzky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na každej halúzke </a:t>
          </a:r>
          <a:r>
            <a:rPr lang="sk-SK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listov.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Máme domček zelený, na izbičky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delený, v nich drobné  detičky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zelené guličky.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Veľa je tých detí, ách!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Veď som predsa sladký .........</a:t>
          </a:r>
          <a:endParaRPr lang="en-US" i="1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Hupi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</a:t>
          </a:r>
          <a:r>
            <a:rPr lang="sk-SK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hupi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hup, 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mám len jeden zub.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Prehryziem sa cez zámku,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vyslobodím Zuzanku.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i="1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Stojí, stojí dom, 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veľa detí v ňom,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nemá okná, nemá dvere,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ako vyjdú von?</a:t>
          </a:r>
          <a:endParaRPr lang="en-US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i="1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 loptičkou sa hráva,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vonku v búde spáva.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Dobre stráži dom,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aj nás všetkých v ňom.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je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som ešte veľmi malý, 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nechajú ma skákať, hrať.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Len čo trošku </a:t>
          </a:r>
          <a:r>
            <a:rPr lang="sk-SK" sz="4100" b="1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povyrastiem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už ma začnú zapriahať.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i="1" kern="1200" dirty="0"/>
        </a:p>
      </dsp:txBody>
      <dsp:txXfrm>
        <a:off x="0" y="3573982"/>
        <a:ext cx="6451943" cy="893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Prišiel zimy čas,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navštívi nás zas,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padajúca nádhera,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odeje svet do biela.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je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Okrúhly a čierny,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ľade už čaká,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 brány ho trafiť,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hokejistov láka.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Pichliače mám,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nebojím sa,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 klbka vždy,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zakrútim sa.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Vo vode vie dobre plávať,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chodí však aj po zemi.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je v kŕdli veľa gága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trepoce krídlami.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Poznám jeden strom,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ňom  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12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konárov,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každom konári 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halúzky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na každej halúzke </a:t>
          </a:r>
          <a:r>
            <a:rPr lang="sk-SK" sz="41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listov.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Máme domček zelený, na izbičky</a:t>
          </a:r>
          <a:endParaRPr lang="en-US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delený, v nich drobné  detičky </a:t>
          </a:r>
          <a:endParaRPr lang="en-US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zelené guličky.</a:t>
          </a:r>
          <a:endParaRPr lang="en-US" sz="35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5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Veľa je tých detí, ách!</a:t>
          </a:r>
          <a:endParaRPr lang="en-US" sz="35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500" i="1" kern="1200" dirty="0"/>
            <a:t>Veď som predsa sladký .........</a:t>
          </a:r>
          <a:endParaRPr lang="en-US" sz="3500" i="1" kern="1200" dirty="0"/>
        </a:p>
      </dsp:txBody>
      <dsp:txXfrm>
        <a:off x="0" y="3573982"/>
        <a:ext cx="6451943" cy="8933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Hupi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</a:t>
          </a:r>
          <a:r>
            <a:rPr lang="sk-SK" sz="4100" b="1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hupi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hup, 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mám len jeden zub. 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Prehryziem sa cez zámku,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vyslobodím Zuzanku.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i="1" kern="1200" dirty="0"/>
        </a:p>
      </dsp:txBody>
      <dsp:txXfrm>
        <a:off x="0" y="3573982"/>
        <a:ext cx="6451943" cy="893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Stojí, stojí dom, 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344629"/>
            <a:satOff val="6452"/>
            <a:lumOff val="-392"/>
            <a:alphaOff val="0"/>
          </a:schemeClr>
        </a:solidFill>
        <a:ln w="19050" cap="flat" cmpd="sng" algn="ctr">
          <a:solidFill>
            <a:schemeClr val="accent2">
              <a:hueOff val="344629"/>
              <a:satOff val="6452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veľa detí v ňom, 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accent2">
              <a:hueOff val="689259"/>
              <a:satOff val="12903"/>
              <a:lumOff val="-7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nemá okná, nemá dvere,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1033888"/>
            <a:satOff val="19355"/>
            <a:lumOff val="-1177"/>
            <a:alphaOff val="0"/>
          </a:schemeClr>
        </a:solidFill>
        <a:ln w="19050" cap="flat" cmpd="sng" algn="ctr">
          <a:solidFill>
            <a:schemeClr val="accent2">
              <a:hueOff val="1033888"/>
              <a:satOff val="19355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ako vyjdú von?</a:t>
          </a:r>
          <a:endParaRPr lang="en-US" sz="4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accent2">
              <a:hueOff val="1378517"/>
              <a:satOff val="25807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i="1" kern="1200" dirty="0"/>
        </a:p>
      </dsp:txBody>
      <dsp:txXfrm>
        <a:off x="0" y="3573982"/>
        <a:ext cx="6451943" cy="893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10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314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30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4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7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6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82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296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000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367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199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02.04.2020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600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6C3A1645-B4F9-4999-91B8-73506102E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3100018"/>
            <a:ext cx="9966960" cy="1429932"/>
          </a:xfrm>
        </p:spPr>
        <p:txBody>
          <a:bodyPr>
            <a:noAutofit/>
          </a:bodyPr>
          <a:lstStyle/>
          <a:p>
            <a:r>
              <a:rPr lang="sk-SK" sz="9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HÁDANKY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640039-1B92-49F0-A84A-C3538C4C3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4960" y="4772914"/>
            <a:ext cx="8767860" cy="557784"/>
          </a:xfrm>
        </p:spPr>
        <p:txBody>
          <a:bodyPr>
            <a:normAutofit fontScale="25000" lnSpcReduction="20000"/>
          </a:bodyPr>
          <a:lstStyle/>
          <a:p>
            <a:endParaRPr lang="sk-SK" sz="8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8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JEDNOSLABIČNÉ</a:t>
            </a:r>
          </a:p>
          <a:p>
            <a:r>
              <a:rPr lang="sk-SK" sz="9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odpovede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CF0D648-6C27-4C28-84F9-EAF335421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666105"/>
              </p:ext>
            </p:extLst>
          </p:nvPr>
        </p:nvGraphicFramePr>
        <p:xfrm>
          <a:off x="1239238" y="720146"/>
          <a:ext cx="9708444" cy="1357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8444">
                  <a:extLst>
                    <a:ext uri="{9D8B030D-6E8A-4147-A177-3AD203B41FA5}">
                      <a16:colId xmlns:a16="http://schemas.microsoft.com/office/drawing/2014/main" val="1379274043"/>
                    </a:ext>
                  </a:extLst>
                </a:gridCol>
              </a:tblGrid>
              <a:tr h="1345721">
                <a:tc>
                  <a:txBody>
                    <a:bodyPr/>
                    <a:lstStyle/>
                    <a:p>
                      <a:pPr algn="ctr">
                        <a:spcBef>
                          <a:spcPts val="975"/>
                        </a:spcBef>
                        <a:spcAft>
                          <a:spcPts val="975"/>
                        </a:spcAft>
                      </a:pPr>
                      <a:r>
                        <a:rPr lang="sk-SK" sz="2000" b="1" i="1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Základná škola, Smetanov háj 286/9, 929 01 Dunajská Streda</a:t>
                      </a:r>
                      <a:endParaRPr lang="sk-SK" sz="2000" b="1" i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bg1"/>
                          </a:solidFill>
                          <a:effectLst/>
                          <a:latin typeface="Baskerville Old Face" panose="02020602080505020303" pitchFamily="18" charset="0"/>
                        </a:rPr>
                        <a:t>                             </a:t>
                      </a: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Vypracoval: 	Mgr. Jaroslav Krajčovič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                                                školský špeciálny pedagóg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effectLst/>
                          <a:latin typeface="Baskerville Old Face" panose="02020602080505020303" pitchFamily="18" charset="0"/>
                        </a:rPr>
                        <a:t> </a:t>
                      </a:r>
                      <a:endParaRPr lang="sk-SK" sz="2400" b="0" dirty="0"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653" marR="161653" marT="0" marB="0"/>
                </a:tc>
                <a:extLst>
                  <a:ext uri="{0D108BD9-81ED-4DB2-BD59-A6C34878D82A}">
                    <a16:rowId xmlns:a16="http://schemas.microsoft.com/office/drawing/2014/main" val="473845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1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8.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05165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542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9.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26975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678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10.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98158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575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BA78F-6AEE-489D-8F2E-2598A4B5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Správne  odpovede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EE91DC-2A7C-4011-903D-1B8E51463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Odpovede nájdeš na poslednej strane.                                                                                      Sú zoradené podľa číslovania hádanky. </a:t>
            </a:r>
          </a:p>
          <a:p>
            <a:r>
              <a:rPr lang="sk-SK" sz="2400" b="1" dirty="0">
                <a:solidFill>
                  <a:srgbClr val="FF0000"/>
                </a:solidFill>
              </a:rPr>
              <a:t> POZOR!  </a:t>
            </a:r>
            <a:r>
              <a:rPr lang="sk-SK" sz="2400" b="1" dirty="0">
                <a:solidFill>
                  <a:schemeClr val="tx1"/>
                </a:solidFill>
              </a:rPr>
              <a:t>Slová v zátvorke čítaj odzadu.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8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00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45C8-A2F8-4B84-B038-6BF994F0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u="sng" dirty="0"/>
              <a:t>Správne odpovede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2D7B0-43AD-4418-9433-5DE40E34A5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hens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kup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žej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895449-5AA3-49F5-8FD0-D739B279BC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(kor)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hcarh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8.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čúľk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9.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(kam)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10. 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40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ňôk</a:t>
            </a:r>
            <a:r>
              <a:rPr lang="sk-SK" sz="4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1038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04F1-0422-40F0-91F5-49922E67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Na nasledujúcich stránkach nájdeš</a:t>
            </a:r>
            <a:b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10 hádaniek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F37B5-D8A8-41B3-950F-D4CE32446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sk-SK" sz="32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Každá hádanka je očíslovaná.</a:t>
            </a:r>
          </a:p>
          <a:p>
            <a:pPr marL="45720" indent="0" algn="ctr">
              <a:buNone/>
            </a:pPr>
            <a:r>
              <a:rPr lang="sk-SK" sz="3200" b="1" i="1" u="sng" dirty="0">
                <a:solidFill>
                  <a:srgbClr val="FF0000"/>
                </a:solidFill>
              </a:rPr>
              <a:t>Priprav si pero a papier!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Na papier si zapíš iba číslo hádanky, 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hádanku prečítaj a zapíš odpoveď.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Číslo hádanky a odpoveď si </a:t>
            </a:r>
            <a:r>
              <a:rPr lang="sk-SK" sz="3200" b="1" i="1" u="sng" dirty="0">
                <a:solidFill>
                  <a:schemeClr val="tx1"/>
                </a:solidFill>
              </a:rPr>
              <a:t>zapisuj pod seba</a:t>
            </a:r>
            <a:r>
              <a:rPr lang="sk-SK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72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95331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72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2.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33382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37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3.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7787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55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4.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619319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87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5.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59074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29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6.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409328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126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7.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52572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7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418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Baskerville Old Face</vt:lpstr>
      <vt:lpstr>Bookman Old Style</vt:lpstr>
      <vt:lpstr>Corbel</vt:lpstr>
      <vt:lpstr>Times New Roman</vt:lpstr>
      <vt:lpstr>Základ</vt:lpstr>
      <vt:lpstr>HÁDANKY</vt:lpstr>
      <vt:lpstr>Na nasledujúcich stránkach nájdeš 10 hádaniek</vt:lpstr>
      <vt:lpstr> 1.</vt:lpstr>
      <vt:lpstr> 2.</vt:lpstr>
      <vt:lpstr> 3.</vt:lpstr>
      <vt:lpstr> 4.</vt:lpstr>
      <vt:lpstr> 5.</vt:lpstr>
      <vt:lpstr> 6.</vt:lpstr>
      <vt:lpstr> 7.</vt:lpstr>
      <vt:lpstr> 8.</vt:lpstr>
      <vt:lpstr> 9.</vt:lpstr>
      <vt:lpstr> 10.</vt:lpstr>
      <vt:lpstr>Správne  odpovede </vt:lpstr>
      <vt:lpstr>Prezentace aplikace PowerPoint</vt:lpstr>
      <vt:lpstr>Správne odpovede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HÁDANKY</dc:title>
  <dc:creator>rodinka</dc:creator>
  <cp:lastModifiedBy>rodinka</cp:lastModifiedBy>
  <cp:revision>15</cp:revision>
  <dcterms:created xsi:type="dcterms:W3CDTF">2020-04-01T15:17:24Z</dcterms:created>
  <dcterms:modified xsi:type="dcterms:W3CDTF">2020-04-02T07:27:14Z</dcterms:modified>
</cp:coreProperties>
</file>