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0" r:id="rId8"/>
    <p:sldId id="262" r:id="rId9"/>
    <p:sldId id="264" r:id="rId10"/>
    <p:sldId id="265" r:id="rId11"/>
    <p:sldId id="269" r:id="rId12"/>
    <p:sldId id="266" r:id="rId13"/>
    <p:sldId id="267" r:id="rId14"/>
    <p:sldId id="268" r:id="rId15"/>
    <p:sldId id="271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redný štýl 2 - zvýrazneni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Stredný štýl 3 - zvýrazneni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Stredný štýl 3 - zvýrazneni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Stredný štýl 3 - zvýrazneni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redný štý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574BC-26A9-42E5-83D5-FDA72B2EC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0489E58-27CA-4619-8785-9539FB4ED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1958B9D-E4F8-4202-9148-D38B863F7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58E3-6B27-440F-BC15-991E4D97F68B}" type="datetimeFigureOut">
              <a:rPr lang="sk-SK" smtClean="0"/>
              <a:t>4.5.2020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7F24C01-7F35-42A4-9E3A-CABD96F72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87768A9-8E57-4629-9EC0-F8256F27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7523-1D6A-47CA-BDE7-CEECB530B2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656540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C3D81-7FB6-47B1-A563-3096BDA53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468E5F01-B71C-4A73-A427-E96DEE669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C76D05-531A-4E6E-AC86-0F7A4D9CA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58E3-6B27-440F-BC15-991E4D97F68B}" type="datetimeFigureOut">
              <a:rPr lang="sk-SK" smtClean="0"/>
              <a:t>4.5.2020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DBAD3C1-3CED-4D78-A5F2-922FF355F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8BE8D86-1410-45D8-8414-8FC7C860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7523-1D6A-47CA-BDE7-CEECB530B2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551568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A116DA7-FDF4-4DB7-AFFE-334FCBED4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B8B9765-A489-43D6-8345-41E1946BA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BA2DABB-25B9-4407-9DD0-28A28C8D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58E3-6B27-440F-BC15-991E4D97F68B}" type="datetimeFigureOut">
              <a:rPr lang="sk-SK" smtClean="0"/>
              <a:t>4.5.2020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FD54BCE-EBE0-4DD8-9778-B4C92FAE6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076A78A-260D-42F4-AC2B-9B0E0243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7523-1D6A-47CA-BDE7-CEECB530B2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05653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088941-56C2-4B12-872B-DB36EA8F9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028E55B-BE86-4E3E-8ACE-565B86A34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15E4CB7-12AD-488E-856E-DB4ACC9B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58E3-6B27-440F-BC15-991E4D97F68B}" type="datetimeFigureOut">
              <a:rPr lang="sk-SK" smtClean="0"/>
              <a:t>4.5.2020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0C30CF3-EAEC-48B9-A995-DA51C5271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A5FC12E-6D5B-436B-A6D5-4C3F9BE4D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7523-1D6A-47CA-BDE7-CEECB530B2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70092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09241-48CD-4C4C-B94E-6793CDBF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7E61B5-6F6B-4FE8-8CB7-1ADC2538E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92CAB51-CD23-4538-9094-3F53A9C3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58E3-6B27-440F-BC15-991E4D97F68B}" type="datetimeFigureOut">
              <a:rPr lang="sk-SK" smtClean="0"/>
              <a:t>4.5.2020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CCD007B-9BBD-42D8-A66F-AD70EF39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97FD9C3-50DD-4733-B773-426561866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7523-1D6A-47CA-BDE7-CEECB530B2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554715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88D81-1918-4B58-ADD3-E72B2B2F7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5EE15D-08B7-4F86-B975-9B178CAC2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E2528BD-F24A-40AA-B96C-E29C3CEA8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B4EF082-CA3A-4BBA-ADDC-95DEC93CA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58E3-6B27-440F-BC15-991E4D97F68B}" type="datetimeFigureOut">
              <a:rPr lang="sk-SK" smtClean="0"/>
              <a:t>4.5.2020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DEBA037-78EA-4AD6-A9D8-043BA8808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36C90DD-FDC6-4310-B988-A99D32A53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7523-1D6A-47CA-BDE7-CEECB530B2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854331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5752D3-150F-47DA-8575-4DA3BD52B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02ADCC-8EB3-4CAE-9D76-371DDCBE8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9FEEFFB-DEC5-466F-9205-7E1896B5D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5820A34-8EE4-4D4D-9D2C-14AD77EDA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6463191A-C1B5-4E68-991F-4BEADDCD6A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1D1776CE-77AF-4172-A8C4-F9558829E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58E3-6B27-440F-BC15-991E4D97F68B}" type="datetimeFigureOut">
              <a:rPr lang="sk-SK" smtClean="0"/>
              <a:t>4.5.2020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8F7BD364-A8EE-4C18-A0A0-BC2110C8F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92A1A7D3-CE12-4E80-B26B-AB7FBC63F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7523-1D6A-47CA-BDE7-CEECB530B2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03487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79BF31-77AB-4318-9265-841AD790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AC7497C-49AF-4A38-936F-539CE980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58E3-6B27-440F-BC15-991E4D97F68B}" type="datetimeFigureOut">
              <a:rPr lang="sk-SK" smtClean="0"/>
              <a:t>4.5.2020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5BC58DF-4945-4B8E-86EB-794524F91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57C9EB8-B0AE-4CBC-A4A7-D647142E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7523-1D6A-47CA-BDE7-CEECB530B2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706840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EBA0A44-A3E8-4195-B8DD-9EC18680F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58E3-6B27-440F-BC15-991E4D97F68B}" type="datetimeFigureOut">
              <a:rPr lang="sk-SK" smtClean="0"/>
              <a:t>4.5.2020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32DD7E86-D025-40E6-B27A-4E24AAF9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85FABDF-DE6F-43E3-94A5-8C06A5B14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7523-1D6A-47CA-BDE7-CEECB530B2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087653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FEA2E-0447-4862-AB1C-417ECA7C3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3E56ED-8912-4284-8EB2-4EBD91567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B01C06B-401F-4409-AE13-7ADA570F7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86647B1-6244-4CEA-9396-512D2C21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58E3-6B27-440F-BC15-991E4D97F68B}" type="datetimeFigureOut">
              <a:rPr lang="sk-SK" smtClean="0"/>
              <a:t>4.5.2020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0DA0C74-F4F3-4F08-85CD-642B65CEF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A55DC6A-2B2C-49F3-A02A-5C88E803B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7523-1D6A-47CA-BDE7-CEECB530B2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719560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D288C-061B-48B3-833E-C6800B63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B98B36D0-F5F5-4B89-AC9C-9988C78FE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AACB7F-D1DC-4AE0-B625-80F99409D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570F04E-A33C-42FF-BE70-2697437D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A58E3-6B27-440F-BC15-991E4D97F68B}" type="datetimeFigureOut">
              <a:rPr lang="sk-SK" smtClean="0"/>
              <a:t>4.5.2020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B0703B9-6560-48E5-A84D-E69A71B9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AEE50A9-0B22-4D6C-A39F-54B4C5A8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7523-1D6A-47CA-BDE7-CEECB530B2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239444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044B9C9-48E2-4B74-B594-0FDAA2E7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4269F0-AB07-4410-9EAD-F5BBD8146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B478778-2476-49BD-A313-DF2A7CBC43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A58E3-6B27-440F-BC15-991E4D97F68B}" type="datetimeFigureOut">
              <a:rPr lang="sk-SK" smtClean="0"/>
              <a:t>4.5.2020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63A989-CF33-4814-AD7A-D11A5F40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15B452D-D6E1-4B5F-8AF3-7363E2B01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87523-1D6A-47CA-BDE7-CEECB530B2C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013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elstalk.net/field-wallpapers-hd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field-sky-nature-agriculture-7976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5B99A-3641-4864-8D76-897E9687C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7795709" cy="1655762"/>
          </a:xfrm>
        </p:spPr>
        <p:txBody>
          <a:bodyPr/>
          <a:lstStyle/>
          <a:p>
            <a:r>
              <a:rPr lang="sk-SK" b="1" dirty="0">
                <a:latin typeface="Lucida Calligraphy" panose="03010101010101010101" pitchFamily="66" charset="0"/>
              </a:rPr>
              <a:t>Poľné rastliny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4897F0-9F04-4499-9C50-A37BEC87C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62983" y="1655762"/>
            <a:ext cx="9144000" cy="1655762"/>
          </a:xfrm>
        </p:spPr>
        <p:txBody>
          <a:bodyPr>
            <a:normAutofit/>
          </a:bodyPr>
          <a:lstStyle/>
          <a:p>
            <a:r>
              <a:rPr lang="sk-SK" sz="3200" u="sng" dirty="0">
                <a:latin typeface="Century Schoolbook" panose="02040604050505020304" pitchFamily="18" charset="0"/>
              </a:rPr>
              <a:t>Obilniny a krmoviny </a:t>
            </a:r>
          </a:p>
        </p:txBody>
      </p:sp>
    </p:spTree>
    <p:extLst>
      <p:ext uri="{BB962C8B-B14F-4D97-AF65-F5344CB8AC3E}">
        <p14:creationId xmlns:p14="http://schemas.microsoft.com/office/powerpoint/2010/main" val="128306470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7B68F-3878-413B-BEA3-CD01282ED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Lucida Calligraphy" panose="03010101010101010101" pitchFamily="66" charset="0"/>
              </a:rPr>
              <a:t>Ďatelina lúčna 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24F21212-5306-457F-A6D4-31906C694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236" y="1419081"/>
            <a:ext cx="3072023" cy="507379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2F8A76A-2BAB-447B-A5AF-E9B633579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846" y="1419080"/>
            <a:ext cx="5073794" cy="5073794"/>
          </a:xfrm>
          <a:prstGeom prst="rect">
            <a:avLst/>
          </a:prstGeom>
        </p:spPr>
      </p:pic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EC9A600A-95FF-4139-BF79-7D18AA1DEC30}"/>
              </a:ext>
            </a:extLst>
          </p:cNvPr>
          <p:cNvSpPr/>
          <p:nvPr/>
        </p:nvSpPr>
        <p:spPr>
          <a:xfrm>
            <a:off x="218209" y="290945"/>
            <a:ext cx="11585863" cy="6442364"/>
          </a:xfrm>
          <a:custGeom>
            <a:avLst/>
            <a:gdLst>
              <a:gd name="connsiteX0" fmla="*/ 0 w 11585863"/>
              <a:gd name="connsiteY0" fmla="*/ 1073749 h 6442364"/>
              <a:gd name="connsiteX1" fmla="*/ 1073749 w 11585863"/>
              <a:gd name="connsiteY1" fmla="*/ 0 h 6442364"/>
              <a:gd name="connsiteX2" fmla="*/ 1380496 w 11585863"/>
              <a:gd name="connsiteY2" fmla="*/ 0 h 6442364"/>
              <a:gd name="connsiteX3" fmla="*/ 2064777 w 11585863"/>
              <a:gd name="connsiteY3" fmla="*/ 0 h 6442364"/>
              <a:gd name="connsiteX4" fmla="*/ 2749059 w 11585863"/>
              <a:gd name="connsiteY4" fmla="*/ 0 h 6442364"/>
              <a:gd name="connsiteX5" fmla="*/ 3150189 w 11585863"/>
              <a:gd name="connsiteY5" fmla="*/ 0 h 6442364"/>
              <a:gd name="connsiteX6" fmla="*/ 3456936 w 11585863"/>
              <a:gd name="connsiteY6" fmla="*/ 0 h 6442364"/>
              <a:gd name="connsiteX7" fmla="*/ 3763683 w 11585863"/>
              <a:gd name="connsiteY7" fmla="*/ 0 h 6442364"/>
              <a:gd name="connsiteX8" fmla="*/ 4447964 w 11585863"/>
              <a:gd name="connsiteY8" fmla="*/ 0 h 6442364"/>
              <a:gd name="connsiteX9" fmla="*/ 5226630 w 11585863"/>
              <a:gd name="connsiteY9" fmla="*/ 0 h 6442364"/>
              <a:gd name="connsiteX10" fmla="*/ 5627760 w 11585863"/>
              <a:gd name="connsiteY10" fmla="*/ 0 h 6442364"/>
              <a:gd name="connsiteX11" fmla="*/ 6028891 w 11585863"/>
              <a:gd name="connsiteY11" fmla="*/ 0 h 6442364"/>
              <a:gd name="connsiteX12" fmla="*/ 6430021 w 11585863"/>
              <a:gd name="connsiteY12" fmla="*/ 0 h 6442364"/>
              <a:gd name="connsiteX13" fmla="*/ 7114303 w 11585863"/>
              <a:gd name="connsiteY13" fmla="*/ 0 h 6442364"/>
              <a:gd name="connsiteX14" fmla="*/ 7421049 w 11585863"/>
              <a:gd name="connsiteY14" fmla="*/ 0 h 6442364"/>
              <a:gd name="connsiteX15" fmla="*/ 8199715 w 11585863"/>
              <a:gd name="connsiteY15" fmla="*/ 0 h 6442364"/>
              <a:gd name="connsiteX16" fmla="*/ 8506461 w 11585863"/>
              <a:gd name="connsiteY16" fmla="*/ 0 h 6442364"/>
              <a:gd name="connsiteX17" fmla="*/ 8813208 w 11585863"/>
              <a:gd name="connsiteY17" fmla="*/ 0 h 6442364"/>
              <a:gd name="connsiteX18" fmla="*/ 9497490 w 11585863"/>
              <a:gd name="connsiteY18" fmla="*/ 0 h 6442364"/>
              <a:gd name="connsiteX19" fmla="*/ 9898620 w 11585863"/>
              <a:gd name="connsiteY19" fmla="*/ 0 h 6442364"/>
              <a:gd name="connsiteX20" fmla="*/ 10512114 w 11585863"/>
              <a:gd name="connsiteY20" fmla="*/ 0 h 6442364"/>
              <a:gd name="connsiteX21" fmla="*/ 11585863 w 11585863"/>
              <a:gd name="connsiteY21" fmla="*/ 1073749 h 6442364"/>
              <a:gd name="connsiteX22" fmla="*/ 11585863 w 11585863"/>
              <a:gd name="connsiteY22" fmla="*/ 1653556 h 6442364"/>
              <a:gd name="connsiteX23" fmla="*/ 11585863 w 11585863"/>
              <a:gd name="connsiteY23" fmla="*/ 2104517 h 6442364"/>
              <a:gd name="connsiteX24" fmla="*/ 11585863 w 11585863"/>
              <a:gd name="connsiteY24" fmla="*/ 2512529 h 6442364"/>
              <a:gd name="connsiteX25" fmla="*/ 11585863 w 11585863"/>
              <a:gd name="connsiteY25" fmla="*/ 2963490 h 6442364"/>
              <a:gd name="connsiteX26" fmla="*/ 11585863 w 11585863"/>
              <a:gd name="connsiteY26" fmla="*/ 3500348 h 6442364"/>
              <a:gd name="connsiteX27" fmla="*/ 11585863 w 11585863"/>
              <a:gd name="connsiteY27" fmla="*/ 3994258 h 6442364"/>
              <a:gd name="connsiteX28" fmla="*/ 11585863 w 11585863"/>
              <a:gd name="connsiteY28" fmla="*/ 4574065 h 6442364"/>
              <a:gd name="connsiteX29" fmla="*/ 11585863 w 11585863"/>
              <a:gd name="connsiteY29" fmla="*/ 5368615 h 6442364"/>
              <a:gd name="connsiteX30" fmla="*/ 10512114 w 11585863"/>
              <a:gd name="connsiteY30" fmla="*/ 6442364 h 6442364"/>
              <a:gd name="connsiteX31" fmla="*/ 9922216 w 11585863"/>
              <a:gd name="connsiteY31" fmla="*/ 6442364 h 6442364"/>
              <a:gd name="connsiteX32" fmla="*/ 9332318 w 11585863"/>
              <a:gd name="connsiteY32" fmla="*/ 6442364 h 6442364"/>
              <a:gd name="connsiteX33" fmla="*/ 8836804 w 11585863"/>
              <a:gd name="connsiteY33" fmla="*/ 6442364 h 6442364"/>
              <a:gd name="connsiteX34" fmla="*/ 8530057 w 11585863"/>
              <a:gd name="connsiteY34" fmla="*/ 6442364 h 6442364"/>
              <a:gd name="connsiteX35" fmla="*/ 8128927 w 11585863"/>
              <a:gd name="connsiteY35" fmla="*/ 6442364 h 6442364"/>
              <a:gd name="connsiteX36" fmla="*/ 7539029 w 11585863"/>
              <a:gd name="connsiteY36" fmla="*/ 6442364 h 6442364"/>
              <a:gd name="connsiteX37" fmla="*/ 7232282 w 11585863"/>
              <a:gd name="connsiteY37" fmla="*/ 6442364 h 6442364"/>
              <a:gd name="connsiteX38" fmla="*/ 6736768 w 11585863"/>
              <a:gd name="connsiteY38" fmla="*/ 6442364 h 6442364"/>
              <a:gd name="connsiteX39" fmla="*/ 6146870 w 11585863"/>
              <a:gd name="connsiteY39" fmla="*/ 6442364 h 6442364"/>
              <a:gd name="connsiteX40" fmla="*/ 5745740 w 11585863"/>
              <a:gd name="connsiteY40" fmla="*/ 6442364 h 6442364"/>
              <a:gd name="connsiteX41" fmla="*/ 5061458 w 11585863"/>
              <a:gd name="connsiteY41" fmla="*/ 6442364 h 6442364"/>
              <a:gd name="connsiteX42" fmla="*/ 4660328 w 11585863"/>
              <a:gd name="connsiteY42" fmla="*/ 6442364 h 6442364"/>
              <a:gd name="connsiteX43" fmla="*/ 4164814 w 11585863"/>
              <a:gd name="connsiteY43" fmla="*/ 6442364 h 6442364"/>
              <a:gd name="connsiteX44" fmla="*/ 3386148 w 11585863"/>
              <a:gd name="connsiteY44" fmla="*/ 6442364 h 6442364"/>
              <a:gd name="connsiteX45" fmla="*/ 3079402 w 11585863"/>
              <a:gd name="connsiteY45" fmla="*/ 6442364 h 6442364"/>
              <a:gd name="connsiteX46" fmla="*/ 2489504 w 11585863"/>
              <a:gd name="connsiteY46" fmla="*/ 6442364 h 6442364"/>
              <a:gd name="connsiteX47" fmla="*/ 1993990 w 11585863"/>
              <a:gd name="connsiteY47" fmla="*/ 6442364 h 6442364"/>
              <a:gd name="connsiteX48" fmla="*/ 1592859 w 11585863"/>
              <a:gd name="connsiteY48" fmla="*/ 6442364 h 6442364"/>
              <a:gd name="connsiteX49" fmla="*/ 1073749 w 11585863"/>
              <a:gd name="connsiteY49" fmla="*/ 6442364 h 6442364"/>
              <a:gd name="connsiteX50" fmla="*/ 0 w 11585863"/>
              <a:gd name="connsiteY50" fmla="*/ 5368615 h 6442364"/>
              <a:gd name="connsiteX51" fmla="*/ 0 w 11585863"/>
              <a:gd name="connsiteY51" fmla="*/ 4745859 h 6442364"/>
              <a:gd name="connsiteX52" fmla="*/ 0 w 11585863"/>
              <a:gd name="connsiteY52" fmla="*/ 4166053 h 6442364"/>
              <a:gd name="connsiteX53" fmla="*/ 0 w 11585863"/>
              <a:gd name="connsiteY53" fmla="*/ 3715092 h 6442364"/>
              <a:gd name="connsiteX54" fmla="*/ 0 w 11585863"/>
              <a:gd name="connsiteY54" fmla="*/ 3264131 h 6442364"/>
              <a:gd name="connsiteX55" fmla="*/ 0 w 11585863"/>
              <a:gd name="connsiteY55" fmla="*/ 2727272 h 6442364"/>
              <a:gd name="connsiteX56" fmla="*/ 0 w 11585863"/>
              <a:gd name="connsiteY56" fmla="*/ 2147466 h 6442364"/>
              <a:gd name="connsiteX57" fmla="*/ 0 w 11585863"/>
              <a:gd name="connsiteY57" fmla="*/ 1739453 h 6442364"/>
              <a:gd name="connsiteX58" fmla="*/ 0 w 11585863"/>
              <a:gd name="connsiteY58" fmla="*/ 1073749 h 6442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585863" h="6442364" extrusionOk="0">
                <a:moveTo>
                  <a:pt x="0" y="1073749"/>
                </a:moveTo>
                <a:cubicBezTo>
                  <a:pt x="-30809" y="328836"/>
                  <a:pt x="510534" y="44197"/>
                  <a:pt x="1073749" y="0"/>
                </a:cubicBezTo>
                <a:cubicBezTo>
                  <a:pt x="1138837" y="-21254"/>
                  <a:pt x="1278857" y="17614"/>
                  <a:pt x="1380496" y="0"/>
                </a:cubicBezTo>
                <a:cubicBezTo>
                  <a:pt x="1482135" y="-17614"/>
                  <a:pt x="1913355" y="3067"/>
                  <a:pt x="2064777" y="0"/>
                </a:cubicBezTo>
                <a:cubicBezTo>
                  <a:pt x="2216199" y="-3067"/>
                  <a:pt x="2574784" y="71802"/>
                  <a:pt x="2749059" y="0"/>
                </a:cubicBezTo>
                <a:cubicBezTo>
                  <a:pt x="2923334" y="-71802"/>
                  <a:pt x="3018892" y="34532"/>
                  <a:pt x="3150189" y="0"/>
                </a:cubicBezTo>
                <a:cubicBezTo>
                  <a:pt x="3281486" y="-34532"/>
                  <a:pt x="3346971" y="2946"/>
                  <a:pt x="3456936" y="0"/>
                </a:cubicBezTo>
                <a:cubicBezTo>
                  <a:pt x="3566901" y="-2946"/>
                  <a:pt x="3636257" y="16617"/>
                  <a:pt x="3763683" y="0"/>
                </a:cubicBezTo>
                <a:cubicBezTo>
                  <a:pt x="3891109" y="-16617"/>
                  <a:pt x="4138142" y="67803"/>
                  <a:pt x="4447964" y="0"/>
                </a:cubicBezTo>
                <a:cubicBezTo>
                  <a:pt x="4757786" y="-67803"/>
                  <a:pt x="5036663" y="46771"/>
                  <a:pt x="5226630" y="0"/>
                </a:cubicBezTo>
                <a:cubicBezTo>
                  <a:pt x="5416597" y="-46771"/>
                  <a:pt x="5465984" y="16397"/>
                  <a:pt x="5627760" y="0"/>
                </a:cubicBezTo>
                <a:cubicBezTo>
                  <a:pt x="5789536" y="-16397"/>
                  <a:pt x="5859195" y="7990"/>
                  <a:pt x="6028891" y="0"/>
                </a:cubicBezTo>
                <a:cubicBezTo>
                  <a:pt x="6198587" y="-7990"/>
                  <a:pt x="6349418" y="10798"/>
                  <a:pt x="6430021" y="0"/>
                </a:cubicBezTo>
                <a:cubicBezTo>
                  <a:pt x="6510624" y="-10798"/>
                  <a:pt x="6920256" y="50807"/>
                  <a:pt x="7114303" y="0"/>
                </a:cubicBezTo>
                <a:cubicBezTo>
                  <a:pt x="7308350" y="-50807"/>
                  <a:pt x="7294693" y="23051"/>
                  <a:pt x="7421049" y="0"/>
                </a:cubicBezTo>
                <a:cubicBezTo>
                  <a:pt x="7547405" y="-23051"/>
                  <a:pt x="7846603" y="90656"/>
                  <a:pt x="8199715" y="0"/>
                </a:cubicBezTo>
                <a:cubicBezTo>
                  <a:pt x="8552827" y="-90656"/>
                  <a:pt x="8413103" y="12853"/>
                  <a:pt x="8506461" y="0"/>
                </a:cubicBezTo>
                <a:cubicBezTo>
                  <a:pt x="8599819" y="-12853"/>
                  <a:pt x="8690298" y="6566"/>
                  <a:pt x="8813208" y="0"/>
                </a:cubicBezTo>
                <a:cubicBezTo>
                  <a:pt x="8936118" y="-6566"/>
                  <a:pt x="9326550" y="21339"/>
                  <a:pt x="9497490" y="0"/>
                </a:cubicBezTo>
                <a:cubicBezTo>
                  <a:pt x="9668430" y="-21339"/>
                  <a:pt x="9786500" y="36684"/>
                  <a:pt x="9898620" y="0"/>
                </a:cubicBezTo>
                <a:cubicBezTo>
                  <a:pt x="10010740" y="-36684"/>
                  <a:pt x="10276939" y="9495"/>
                  <a:pt x="10512114" y="0"/>
                </a:cubicBezTo>
                <a:cubicBezTo>
                  <a:pt x="11239412" y="-41256"/>
                  <a:pt x="11556188" y="477193"/>
                  <a:pt x="11585863" y="1073749"/>
                </a:cubicBezTo>
                <a:cubicBezTo>
                  <a:pt x="11585897" y="1221702"/>
                  <a:pt x="11524972" y="1492464"/>
                  <a:pt x="11585863" y="1653556"/>
                </a:cubicBezTo>
                <a:cubicBezTo>
                  <a:pt x="11646754" y="1814648"/>
                  <a:pt x="11573716" y="1924454"/>
                  <a:pt x="11585863" y="2104517"/>
                </a:cubicBezTo>
                <a:cubicBezTo>
                  <a:pt x="11598010" y="2284580"/>
                  <a:pt x="11550821" y="2405273"/>
                  <a:pt x="11585863" y="2512529"/>
                </a:cubicBezTo>
                <a:cubicBezTo>
                  <a:pt x="11620905" y="2619785"/>
                  <a:pt x="11579880" y="2829757"/>
                  <a:pt x="11585863" y="2963490"/>
                </a:cubicBezTo>
                <a:cubicBezTo>
                  <a:pt x="11591846" y="3097223"/>
                  <a:pt x="11583505" y="3383463"/>
                  <a:pt x="11585863" y="3500348"/>
                </a:cubicBezTo>
                <a:cubicBezTo>
                  <a:pt x="11588221" y="3617233"/>
                  <a:pt x="11548111" y="3749611"/>
                  <a:pt x="11585863" y="3994258"/>
                </a:cubicBezTo>
                <a:cubicBezTo>
                  <a:pt x="11623615" y="4238905"/>
                  <a:pt x="11564305" y="4367070"/>
                  <a:pt x="11585863" y="4574065"/>
                </a:cubicBezTo>
                <a:cubicBezTo>
                  <a:pt x="11607421" y="4781060"/>
                  <a:pt x="11573726" y="5138604"/>
                  <a:pt x="11585863" y="5368615"/>
                </a:cubicBezTo>
                <a:cubicBezTo>
                  <a:pt x="11462932" y="5897551"/>
                  <a:pt x="11062772" y="6592337"/>
                  <a:pt x="10512114" y="6442364"/>
                </a:cubicBezTo>
                <a:cubicBezTo>
                  <a:pt x="10242643" y="6455947"/>
                  <a:pt x="10142758" y="6433515"/>
                  <a:pt x="9922216" y="6442364"/>
                </a:cubicBezTo>
                <a:cubicBezTo>
                  <a:pt x="9701674" y="6451213"/>
                  <a:pt x="9550574" y="6400315"/>
                  <a:pt x="9332318" y="6442364"/>
                </a:cubicBezTo>
                <a:cubicBezTo>
                  <a:pt x="9114062" y="6484413"/>
                  <a:pt x="9018376" y="6438472"/>
                  <a:pt x="8836804" y="6442364"/>
                </a:cubicBezTo>
                <a:cubicBezTo>
                  <a:pt x="8655232" y="6446256"/>
                  <a:pt x="8667570" y="6437223"/>
                  <a:pt x="8530057" y="6442364"/>
                </a:cubicBezTo>
                <a:cubicBezTo>
                  <a:pt x="8392544" y="6447505"/>
                  <a:pt x="8252620" y="6438054"/>
                  <a:pt x="8128927" y="6442364"/>
                </a:cubicBezTo>
                <a:cubicBezTo>
                  <a:pt x="8005234" y="6446674"/>
                  <a:pt x="7669600" y="6417071"/>
                  <a:pt x="7539029" y="6442364"/>
                </a:cubicBezTo>
                <a:cubicBezTo>
                  <a:pt x="7408458" y="6467657"/>
                  <a:pt x="7318458" y="6424978"/>
                  <a:pt x="7232282" y="6442364"/>
                </a:cubicBezTo>
                <a:cubicBezTo>
                  <a:pt x="7146106" y="6459750"/>
                  <a:pt x="6840902" y="6427000"/>
                  <a:pt x="6736768" y="6442364"/>
                </a:cubicBezTo>
                <a:cubicBezTo>
                  <a:pt x="6632634" y="6457728"/>
                  <a:pt x="6402657" y="6385200"/>
                  <a:pt x="6146870" y="6442364"/>
                </a:cubicBezTo>
                <a:cubicBezTo>
                  <a:pt x="5891083" y="6499528"/>
                  <a:pt x="5906324" y="6397836"/>
                  <a:pt x="5745740" y="6442364"/>
                </a:cubicBezTo>
                <a:cubicBezTo>
                  <a:pt x="5585156" y="6486892"/>
                  <a:pt x="5388244" y="6398403"/>
                  <a:pt x="5061458" y="6442364"/>
                </a:cubicBezTo>
                <a:cubicBezTo>
                  <a:pt x="4734672" y="6486325"/>
                  <a:pt x="4756814" y="6401576"/>
                  <a:pt x="4660328" y="6442364"/>
                </a:cubicBezTo>
                <a:cubicBezTo>
                  <a:pt x="4563842" y="6483152"/>
                  <a:pt x="4282212" y="6417945"/>
                  <a:pt x="4164814" y="6442364"/>
                </a:cubicBezTo>
                <a:cubicBezTo>
                  <a:pt x="4047416" y="6466783"/>
                  <a:pt x="3631037" y="6368263"/>
                  <a:pt x="3386148" y="6442364"/>
                </a:cubicBezTo>
                <a:cubicBezTo>
                  <a:pt x="3141259" y="6516465"/>
                  <a:pt x="3199475" y="6408673"/>
                  <a:pt x="3079402" y="6442364"/>
                </a:cubicBezTo>
                <a:cubicBezTo>
                  <a:pt x="2959329" y="6476055"/>
                  <a:pt x="2770561" y="6372555"/>
                  <a:pt x="2489504" y="6442364"/>
                </a:cubicBezTo>
                <a:cubicBezTo>
                  <a:pt x="2208447" y="6512173"/>
                  <a:pt x="2212041" y="6440469"/>
                  <a:pt x="1993990" y="6442364"/>
                </a:cubicBezTo>
                <a:cubicBezTo>
                  <a:pt x="1775939" y="6444259"/>
                  <a:pt x="1690336" y="6415534"/>
                  <a:pt x="1592859" y="6442364"/>
                </a:cubicBezTo>
                <a:cubicBezTo>
                  <a:pt x="1495382" y="6469194"/>
                  <a:pt x="1300265" y="6380927"/>
                  <a:pt x="1073749" y="6442364"/>
                </a:cubicBezTo>
                <a:cubicBezTo>
                  <a:pt x="342795" y="6386440"/>
                  <a:pt x="104543" y="6021870"/>
                  <a:pt x="0" y="5368615"/>
                </a:cubicBezTo>
                <a:cubicBezTo>
                  <a:pt x="-49617" y="5108004"/>
                  <a:pt x="15519" y="4997026"/>
                  <a:pt x="0" y="4745859"/>
                </a:cubicBezTo>
                <a:cubicBezTo>
                  <a:pt x="-15519" y="4494692"/>
                  <a:pt x="32257" y="4294601"/>
                  <a:pt x="0" y="4166053"/>
                </a:cubicBezTo>
                <a:cubicBezTo>
                  <a:pt x="-32257" y="4037505"/>
                  <a:pt x="31495" y="3831117"/>
                  <a:pt x="0" y="3715092"/>
                </a:cubicBezTo>
                <a:cubicBezTo>
                  <a:pt x="-31495" y="3599067"/>
                  <a:pt x="43835" y="3414137"/>
                  <a:pt x="0" y="3264131"/>
                </a:cubicBezTo>
                <a:cubicBezTo>
                  <a:pt x="-43835" y="3114125"/>
                  <a:pt x="24080" y="2972234"/>
                  <a:pt x="0" y="2727272"/>
                </a:cubicBezTo>
                <a:cubicBezTo>
                  <a:pt x="-24080" y="2482310"/>
                  <a:pt x="31245" y="2354666"/>
                  <a:pt x="0" y="2147466"/>
                </a:cubicBezTo>
                <a:cubicBezTo>
                  <a:pt x="-31245" y="1940266"/>
                  <a:pt x="4354" y="1837963"/>
                  <a:pt x="0" y="1739453"/>
                </a:cubicBezTo>
                <a:cubicBezTo>
                  <a:pt x="-4354" y="1640943"/>
                  <a:pt x="26650" y="1358992"/>
                  <a:pt x="0" y="1073749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970827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531688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4C55C-9710-4199-A734-FC7BB019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Lucida Calligraphy" panose="03010101010101010101" pitchFamily="66" charset="0"/>
              </a:rPr>
              <a:t>Ďatelina plazivá 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8E0D0A1-406D-43F4-BE6C-758BF0DDC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885" y="1389206"/>
            <a:ext cx="3063834" cy="4914901"/>
          </a:xfrm>
          <a:prstGeom prst="rect">
            <a:avLst/>
          </a:prstGeom>
        </p:spPr>
      </p:pic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685BDBEE-FEA5-4A03-BD6C-AC7083D7AF41}"/>
              </a:ext>
            </a:extLst>
          </p:cNvPr>
          <p:cNvSpPr/>
          <p:nvPr/>
        </p:nvSpPr>
        <p:spPr>
          <a:xfrm>
            <a:off x="124691" y="166255"/>
            <a:ext cx="11793682" cy="6405274"/>
          </a:xfrm>
          <a:custGeom>
            <a:avLst/>
            <a:gdLst>
              <a:gd name="connsiteX0" fmla="*/ 0 w 11793682"/>
              <a:gd name="connsiteY0" fmla="*/ 1067567 h 6405274"/>
              <a:gd name="connsiteX1" fmla="*/ 1067567 w 11793682"/>
              <a:gd name="connsiteY1" fmla="*/ 0 h 6405274"/>
              <a:gd name="connsiteX2" fmla="*/ 1732302 w 11793682"/>
              <a:gd name="connsiteY2" fmla="*/ 0 h 6405274"/>
              <a:gd name="connsiteX3" fmla="*/ 2203867 w 11793682"/>
              <a:gd name="connsiteY3" fmla="*/ 0 h 6405274"/>
              <a:gd name="connsiteX4" fmla="*/ 2868602 w 11793682"/>
              <a:gd name="connsiteY4" fmla="*/ 0 h 6405274"/>
              <a:gd name="connsiteX5" fmla="*/ 3436752 w 11793682"/>
              <a:gd name="connsiteY5" fmla="*/ 0 h 6405274"/>
              <a:gd name="connsiteX6" fmla="*/ 3811731 w 11793682"/>
              <a:gd name="connsiteY6" fmla="*/ 0 h 6405274"/>
              <a:gd name="connsiteX7" fmla="*/ 4379881 w 11793682"/>
              <a:gd name="connsiteY7" fmla="*/ 0 h 6405274"/>
              <a:gd name="connsiteX8" fmla="*/ 4658274 w 11793682"/>
              <a:gd name="connsiteY8" fmla="*/ 0 h 6405274"/>
              <a:gd name="connsiteX9" fmla="*/ 5323010 w 11793682"/>
              <a:gd name="connsiteY9" fmla="*/ 0 h 6405274"/>
              <a:gd name="connsiteX10" fmla="*/ 5697989 w 11793682"/>
              <a:gd name="connsiteY10" fmla="*/ 0 h 6405274"/>
              <a:gd name="connsiteX11" fmla="*/ 6362724 w 11793682"/>
              <a:gd name="connsiteY11" fmla="*/ 0 h 6405274"/>
              <a:gd name="connsiteX12" fmla="*/ 6930874 w 11793682"/>
              <a:gd name="connsiteY12" fmla="*/ 0 h 6405274"/>
              <a:gd name="connsiteX13" fmla="*/ 7402438 w 11793682"/>
              <a:gd name="connsiteY13" fmla="*/ 0 h 6405274"/>
              <a:gd name="connsiteX14" fmla="*/ 8067174 w 11793682"/>
              <a:gd name="connsiteY14" fmla="*/ 0 h 6405274"/>
              <a:gd name="connsiteX15" fmla="*/ 8828494 w 11793682"/>
              <a:gd name="connsiteY15" fmla="*/ 0 h 6405274"/>
              <a:gd name="connsiteX16" fmla="*/ 9300059 w 11793682"/>
              <a:gd name="connsiteY16" fmla="*/ 0 h 6405274"/>
              <a:gd name="connsiteX17" fmla="*/ 10061380 w 11793682"/>
              <a:gd name="connsiteY17" fmla="*/ 0 h 6405274"/>
              <a:gd name="connsiteX18" fmla="*/ 10726115 w 11793682"/>
              <a:gd name="connsiteY18" fmla="*/ 0 h 6405274"/>
              <a:gd name="connsiteX19" fmla="*/ 11793682 w 11793682"/>
              <a:gd name="connsiteY19" fmla="*/ 1067567 h 6405274"/>
              <a:gd name="connsiteX20" fmla="*/ 11793682 w 11793682"/>
              <a:gd name="connsiteY20" fmla="*/ 1558633 h 6405274"/>
              <a:gd name="connsiteX21" fmla="*/ 11793682 w 11793682"/>
              <a:gd name="connsiteY21" fmla="*/ 2006998 h 6405274"/>
              <a:gd name="connsiteX22" fmla="*/ 11793682 w 11793682"/>
              <a:gd name="connsiteY22" fmla="*/ 2498064 h 6405274"/>
              <a:gd name="connsiteX23" fmla="*/ 11793682 w 11793682"/>
              <a:gd name="connsiteY23" fmla="*/ 2946429 h 6405274"/>
              <a:gd name="connsiteX24" fmla="*/ 11793682 w 11793682"/>
              <a:gd name="connsiteY24" fmla="*/ 3352092 h 6405274"/>
              <a:gd name="connsiteX25" fmla="*/ 11793682 w 11793682"/>
              <a:gd name="connsiteY25" fmla="*/ 3800457 h 6405274"/>
              <a:gd name="connsiteX26" fmla="*/ 11793682 w 11793682"/>
              <a:gd name="connsiteY26" fmla="*/ 4291523 h 6405274"/>
              <a:gd name="connsiteX27" fmla="*/ 11793682 w 11793682"/>
              <a:gd name="connsiteY27" fmla="*/ 4825290 h 6405274"/>
              <a:gd name="connsiteX28" fmla="*/ 11793682 w 11793682"/>
              <a:gd name="connsiteY28" fmla="*/ 5337707 h 6405274"/>
              <a:gd name="connsiteX29" fmla="*/ 10726115 w 11793682"/>
              <a:gd name="connsiteY29" fmla="*/ 6405274 h 6405274"/>
              <a:gd name="connsiteX30" fmla="*/ 10061380 w 11793682"/>
              <a:gd name="connsiteY30" fmla="*/ 6405274 h 6405274"/>
              <a:gd name="connsiteX31" fmla="*/ 9300059 w 11793682"/>
              <a:gd name="connsiteY31" fmla="*/ 6405274 h 6405274"/>
              <a:gd name="connsiteX32" fmla="*/ 8538738 w 11793682"/>
              <a:gd name="connsiteY32" fmla="*/ 6405274 h 6405274"/>
              <a:gd name="connsiteX33" fmla="*/ 8067174 w 11793682"/>
              <a:gd name="connsiteY33" fmla="*/ 6405274 h 6405274"/>
              <a:gd name="connsiteX34" fmla="*/ 7595609 w 11793682"/>
              <a:gd name="connsiteY34" fmla="*/ 6405274 h 6405274"/>
              <a:gd name="connsiteX35" fmla="*/ 7124045 w 11793682"/>
              <a:gd name="connsiteY35" fmla="*/ 6405274 h 6405274"/>
              <a:gd name="connsiteX36" fmla="*/ 6459309 w 11793682"/>
              <a:gd name="connsiteY36" fmla="*/ 6405274 h 6405274"/>
              <a:gd name="connsiteX37" fmla="*/ 5891160 w 11793682"/>
              <a:gd name="connsiteY37" fmla="*/ 6405274 h 6405274"/>
              <a:gd name="connsiteX38" fmla="*/ 5323010 w 11793682"/>
              <a:gd name="connsiteY38" fmla="*/ 6405274 h 6405274"/>
              <a:gd name="connsiteX39" fmla="*/ 4948031 w 11793682"/>
              <a:gd name="connsiteY39" fmla="*/ 6405274 h 6405274"/>
              <a:gd name="connsiteX40" fmla="*/ 4186710 w 11793682"/>
              <a:gd name="connsiteY40" fmla="*/ 6405274 h 6405274"/>
              <a:gd name="connsiteX41" fmla="*/ 3425389 w 11793682"/>
              <a:gd name="connsiteY41" fmla="*/ 6405274 h 6405274"/>
              <a:gd name="connsiteX42" fmla="*/ 3146996 w 11793682"/>
              <a:gd name="connsiteY42" fmla="*/ 6405274 h 6405274"/>
              <a:gd name="connsiteX43" fmla="*/ 2482260 w 11793682"/>
              <a:gd name="connsiteY43" fmla="*/ 6405274 h 6405274"/>
              <a:gd name="connsiteX44" fmla="*/ 2107281 w 11793682"/>
              <a:gd name="connsiteY44" fmla="*/ 6405274 h 6405274"/>
              <a:gd name="connsiteX45" fmla="*/ 1067567 w 11793682"/>
              <a:gd name="connsiteY45" fmla="*/ 6405274 h 6405274"/>
              <a:gd name="connsiteX46" fmla="*/ 0 w 11793682"/>
              <a:gd name="connsiteY46" fmla="*/ 5337707 h 6405274"/>
              <a:gd name="connsiteX47" fmla="*/ 0 w 11793682"/>
              <a:gd name="connsiteY47" fmla="*/ 4718537 h 6405274"/>
              <a:gd name="connsiteX48" fmla="*/ 0 w 11793682"/>
              <a:gd name="connsiteY48" fmla="*/ 4142068 h 6405274"/>
              <a:gd name="connsiteX49" fmla="*/ 0 w 11793682"/>
              <a:gd name="connsiteY49" fmla="*/ 3522898 h 6405274"/>
              <a:gd name="connsiteX50" fmla="*/ 0 w 11793682"/>
              <a:gd name="connsiteY50" fmla="*/ 2903727 h 6405274"/>
              <a:gd name="connsiteX51" fmla="*/ 0 w 11793682"/>
              <a:gd name="connsiteY51" fmla="*/ 2412661 h 6405274"/>
              <a:gd name="connsiteX52" fmla="*/ 0 w 11793682"/>
              <a:gd name="connsiteY52" fmla="*/ 2006998 h 6405274"/>
              <a:gd name="connsiteX53" fmla="*/ 0 w 11793682"/>
              <a:gd name="connsiteY53" fmla="*/ 1067567 h 640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793682" h="6405274" extrusionOk="0">
                <a:moveTo>
                  <a:pt x="0" y="1067567"/>
                </a:moveTo>
                <a:cubicBezTo>
                  <a:pt x="-44844" y="503326"/>
                  <a:pt x="469266" y="-25658"/>
                  <a:pt x="1067567" y="0"/>
                </a:cubicBezTo>
                <a:cubicBezTo>
                  <a:pt x="1356122" y="-39840"/>
                  <a:pt x="1595011" y="79398"/>
                  <a:pt x="1732302" y="0"/>
                </a:cubicBezTo>
                <a:cubicBezTo>
                  <a:pt x="1869594" y="-79398"/>
                  <a:pt x="2005487" y="48645"/>
                  <a:pt x="2203867" y="0"/>
                </a:cubicBezTo>
                <a:cubicBezTo>
                  <a:pt x="2402248" y="-48645"/>
                  <a:pt x="2641705" y="68264"/>
                  <a:pt x="2868602" y="0"/>
                </a:cubicBezTo>
                <a:cubicBezTo>
                  <a:pt x="3095500" y="-68264"/>
                  <a:pt x="3180949" y="39820"/>
                  <a:pt x="3436752" y="0"/>
                </a:cubicBezTo>
                <a:cubicBezTo>
                  <a:pt x="3692555" y="-39820"/>
                  <a:pt x="3658387" y="7823"/>
                  <a:pt x="3811731" y="0"/>
                </a:cubicBezTo>
                <a:cubicBezTo>
                  <a:pt x="3965075" y="-7823"/>
                  <a:pt x="4175584" y="50418"/>
                  <a:pt x="4379881" y="0"/>
                </a:cubicBezTo>
                <a:cubicBezTo>
                  <a:pt x="4584178" y="-50418"/>
                  <a:pt x="4540667" y="31526"/>
                  <a:pt x="4658274" y="0"/>
                </a:cubicBezTo>
                <a:cubicBezTo>
                  <a:pt x="4775881" y="-31526"/>
                  <a:pt x="5164364" y="55977"/>
                  <a:pt x="5323010" y="0"/>
                </a:cubicBezTo>
                <a:cubicBezTo>
                  <a:pt x="5481656" y="-55977"/>
                  <a:pt x="5565062" y="33245"/>
                  <a:pt x="5697989" y="0"/>
                </a:cubicBezTo>
                <a:cubicBezTo>
                  <a:pt x="5830916" y="-33245"/>
                  <a:pt x="6203149" y="34296"/>
                  <a:pt x="6362724" y="0"/>
                </a:cubicBezTo>
                <a:cubicBezTo>
                  <a:pt x="6522300" y="-34296"/>
                  <a:pt x="6728547" y="50365"/>
                  <a:pt x="6930874" y="0"/>
                </a:cubicBezTo>
                <a:cubicBezTo>
                  <a:pt x="7133201" y="-50365"/>
                  <a:pt x="7177304" y="50199"/>
                  <a:pt x="7402438" y="0"/>
                </a:cubicBezTo>
                <a:cubicBezTo>
                  <a:pt x="7627572" y="-50199"/>
                  <a:pt x="7877519" y="43204"/>
                  <a:pt x="8067174" y="0"/>
                </a:cubicBezTo>
                <a:cubicBezTo>
                  <a:pt x="8256829" y="-43204"/>
                  <a:pt x="8650195" y="6431"/>
                  <a:pt x="8828494" y="0"/>
                </a:cubicBezTo>
                <a:cubicBezTo>
                  <a:pt x="9006793" y="-6431"/>
                  <a:pt x="9197533" y="23102"/>
                  <a:pt x="9300059" y="0"/>
                </a:cubicBezTo>
                <a:cubicBezTo>
                  <a:pt x="9402585" y="-23102"/>
                  <a:pt x="9689915" y="9518"/>
                  <a:pt x="10061380" y="0"/>
                </a:cubicBezTo>
                <a:cubicBezTo>
                  <a:pt x="10432845" y="-9518"/>
                  <a:pt x="10415548" y="58464"/>
                  <a:pt x="10726115" y="0"/>
                </a:cubicBezTo>
                <a:cubicBezTo>
                  <a:pt x="11269597" y="-32454"/>
                  <a:pt x="11831138" y="599987"/>
                  <a:pt x="11793682" y="1067567"/>
                </a:cubicBezTo>
                <a:cubicBezTo>
                  <a:pt x="11799242" y="1223040"/>
                  <a:pt x="11768234" y="1439064"/>
                  <a:pt x="11793682" y="1558633"/>
                </a:cubicBezTo>
                <a:cubicBezTo>
                  <a:pt x="11819130" y="1678202"/>
                  <a:pt x="11752809" y="1834042"/>
                  <a:pt x="11793682" y="2006998"/>
                </a:cubicBezTo>
                <a:cubicBezTo>
                  <a:pt x="11834555" y="2179954"/>
                  <a:pt x="11739539" y="2395489"/>
                  <a:pt x="11793682" y="2498064"/>
                </a:cubicBezTo>
                <a:cubicBezTo>
                  <a:pt x="11847825" y="2600639"/>
                  <a:pt x="11765511" y="2821336"/>
                  <a:pt x="11793682" y="2946429"/>
                </a:cubicBezTo>
                <a:cubicBezTo>
                  <a:pt x="11821853" y="3071522"/>
                  <a:pt x="11767332" y="3231737"/>
                  <a:pt x="11793682" y="3352092"/>
                </a:cubicBezTo>
                <a:cubicBezTo>
                  <a:pt x="11820032" y="3472447"/>
                  <a:pt x="11779352" y="3704139"/>
                  <a:pt x="11793682" y="3800457"/>
                </a:cubicBezTo>
                <a:cubicBezTo>
                  <a:pt x="11808012" y="3896775"/>
                  <a:pt x="11762511" y="4129708"/>
                  <a:pt x="11793682" y="4291523"/>
                </a:cubicBezTo>
                <a:cubicBezTo>
                  <a:pt x="11824853" y="4453338"/>
                  <a:pt x="11785738" y="4567120"/>
                  <a:pt x="11793682" y="4825290"/>
                </a:cubicBezTo>
                <a:cubicBezTo>
                  <a:pt x="11801626" y="5083460"/>
                  <a:pt x="11771865" y="5203894"/>
                  <a:pt x="11793682" y="5337707"/>
                </a:cubicBezTo>
                <a:cubicBezTo>
                  <a:pt x="11673108" y="5877491"/>
                  <a:pt x="11285100" y="6367590"/>
                  <a:pt x="10726115" y="6405274"/>
                </a:cubicBezTo>
                <a:cubicBezTo>
                  <a:pt x="10481150" y="6417461"/>
                  <a:pt x="10244716" y="6371977"/>
                  <a:pt x="10061380" y="6405274"/>
                </a:cubicBezTo>
                <a:cubicBezTo>
                  <a:pt x="9878044" y="6438571"/>
                  <a:pt x="9552558" y="6383038"/>
                  <a:pt x="9300059" y="6405274"/>
                </a:cubicBezTo>
                <a:cubicBezTo>
                  <a:pt x="9047560" y="6427510"/>
                  <a:pt x="8769773" y="6318642"/>
                  <a:pt x="8538738" y="6405274"/>
                </a:cubicBezTo>
                <a:cubicBezTo>
                  <a:pt x="8307703" y="6491906"/>
                  <a:pt x="8193946" y="6370396"/>
                  <a:pt x="8067174" y="6405274"/>
                </a:cubicBezTo>
                <a:cubicBezTo>
                  <a:pt x="7940402" y="6440152"/>
                  <a:pt x="7806281" y="6375917"/>
                  <a:pt x="7595609" y="6405274"/>
                </a:cubicBezTo>
                <a:cubicBezTo>
                  <a:pt x="7384938" y="6434631"/>
                  <a:pt x="7248672" y="6384014"/>
                  <a:pt x="7124045" y="6405274"/>
                </a:cubicBezTo>
                <a:cubicBezTo>
                  <a:pt x="6999418" y="6426534"/>
                  <a:pt x="6791103" y="6404106"/>
                  <a:pt x="6459309" y="6405274"/>
                </a:cubicBezTo>
                <a:cubicBezTo>
                  <a:pt x="6127515" y="6406442"/>
                  <a:pt x="6041988" y="6375694"/>
                  <a:pt x="5891160" y="6405274"/>
                </a:cubicBezTo>
                <a:cubicBezTo>
                  <a:pt x="5740332" y="6434854"/>
                  <a:pt x="5587397" y="6359166"/>
                  <a:pt x="5323010" y="6405274"/>
                </a:cubicBezTo>
                <a:cubicBezTo>
                  <a:pt x="5058623" y="6451382"/>
                  <a:pt x="5025230" y="6379161"/>
                  <a:pt x="4948031" y="6405274"/>
                </a:cubicBezTo>
                <a:cubicBezTo>
                  <a:pt x="4870832" y="6431387"/>
                  <a:pt x="4400112" y="6341419"/>
                  <a:pt x="4186710" y="6405274"/>
                </a:cubicBezTo>
                <a:cubicBezTo>
                  <a:pt x="3973308" y="6469129"/>
                  <a:pt x="3647448" y="6378187"/>
                  <a:pt x="3425389" y="6405274"/>
                </a:cubicBezTo>
                <a:cubicBezTo>
                  <a:pt x="3203330" y="6432361"/>
                  <a:pt x="3262488" y="6397054"/>
                  <a:pt x="3146996" y="6405274"/>
                </a:cubicBezTo>
                <a:cubicBezTo>
                  <a:pt x="3031504" y="6413494"/>
                  <a:pt x="2781039" y="6374141"/>
                  <a:pt x="2482260" y="6405274"/>
                </a:cubicBezTo>
                <a:cubicBezTo>
                  <a:pt x="2183481" y="6436407"/>
                  <a:pt x="2231318" y="6378316"/>
                  <a:pt x="2107281" y="6405274"/>
                </a:cubicBezTo>
                <a:cubicBezTo>
                  <a:pt x="1983244" y="6432232"/>
                  <a:pt x="1419351" y="6288366"/>
                  <a:pt x="1067567" y="6405274"/>
                </a:cubicBezTo>
                <a:cubicBezTo>
                  <a:pt x="334378" y="6373107"/>
                  <a:pt x="-146898" y="5882915"/>
                  <a:pt x="0" y="5337707"/>
                </a:cubicBezTo>
                <a:cubicBezTo>
                  <a:pt x="-29869" y="5196944"/>
                  <a:pt x="45431" y="4956523"/>
                  <a:pt x="0" y="4718537"/>
                </a:cubicBezTo>
                <a:cubicBezTo>
                  <a:pt x="-45431" y="4480551"/>
                  <a:pt x="55680" y="4325993"/>
                  <a:pt x="0" y="4142068"/>
                </a:cubicBezTo>
                <a:cubicBezTo>
                  <a:pt x="-55680" y="3958143"/>
                  <a:pt x="31337" y="3703663"/>
                  <a:pt x="0" y="3522898"/>
                </a:cubicBezTo>
                <a:cubicBezTo>
                  <a:pt x="-31337" y="3342133"/>
                  <a:pt x="67019" y="3159262"/>
                  <a:pt x="0" y="2903727"/>
                </a:cubicBezTo>
                <a:cubicBezTo>
                  <a:pt x="-67019" y="2648192"/>
                  <a:pt x="54098" y="2610729"/>
                  <a:pt x="0" y="2412661"/>
                </a:cubicBezTo>
                <a:cubicBezTo>
                  <a:pt x="-54098" y="2214593"/>
                  <a:pt x="1420" y="2193573"/>
                  <a:pt x="0" y="2006998"/>
                </a:cubicBezTo>
                <a:cubicBezTo>
                  <a:pt x="-1420" y="1820423"/>
                  <a:pt x="29694" y="1353771"/>
                  <a:pt x="0" y="1067567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210167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267E8BB-166C-4FF3-9355-48B959F3B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876" y="1389206"/>
            <a:ext cx="4851069" cy="48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8912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4C55C-9710-4199-A734-FC7BB019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Lucida Calligraphy" panose="03010101010101010101" pitchFamily="66" charset="0"/>
              </a:rPr>
              <a:t>Lucerna siata </a:t>
            </a:r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E87DACA6-6D8C-4812-A010-858FECBF9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3537" y="1249643"/>
            <a:ext cx="3765948" cy="5114498"/>
          </a:xfrm>
          <a:prstGeom prst="rect">
            <a:avLst/>
          </a:prstGeom>
        </p:spPr>
      </p:pic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685BDBEE-FEA5-4A03-BD6C-AC7083D7AF41}"/>
              </a:ext>
            </a:extLst>
          </p:cNvPr>
          <p:cNvSpPr/>
          <p:nvPr/>
        </p:nvSpPr>
        <p:spPr>
          <a:xfrm>
            <a:off x="124691" y="166255"/>
            <a:ext cx="11793682" cy="6405274"/>
          </a:xfrm>
          <a:custGeom>
            <a:avLst/>
            <a:gdLst>
              <a:gd name="connsiteX0" fmla="*/ 0 w 11793682"/>
              <a:gd name="connsiteY0" fmla="*/ 1067567 h 6405274"/>
              <a:gd name="connsiteX1" fmla="*/ 1067567 w 11793682"/>
              <a:gd name="connsiteY1" fmla="*/ 0 h 6405274"/>
              <a:gd name="connsiteX2" fmla="*/ 1732302 w 11793682"/>
              <a:gd name="connsiteY2" fmla="*/ 0 h 6405274"/>
              <a:gd name="connsiteX3" fmla="*/ 2203867 w 11793682"/>
              <a:gd name="connsiteY3" fmla="*/ 0 h 6405274"/>
              <a:gd name="connsiteX4" fmla="*/ 2868602 w 11793682"/>
              <a:gd name="connsiteY4" fmla="*/ 0 h 6405274"/>
              <a:gd name="connsiteX5" fmla="*/ 3436752 w 11793682"/>
              <a:gd name="connsiteY5" fmla="*/ 0 h 6405274"/>
              <a:gd name="connsiteX6" fmla="*/ 3811731 w 11793682"/>
              <a:gd name="connsiteY6" fmla="*/ 0 h 6405274"/>
              <a:gd name="connsiteX7" fmla="*/ 4379881 w 11793682"/>
              <a:gd name="connsiteY7" fmla="*/ 0 h 6405274"/>
              <a:gd name="connsiteX8" fmla="*/ 4658274 w 11793682"/>
              <a:gd name="connsiteY8" fmla="*/ 0 h 6405274"/>
              <a:gd name="connsiteX9" fmla="*/ 5323010 w 11793682"/>
              <a:gd name="connsiteY9" fmla="*/ 0 h 6405274"/>
              <a:gd name="connsiteX10" fmla="*/ 5697989 w 11793682"/>
              <a:gd name="connsiteY10" fmla="*/ 0 h 6405274"/>
              <a:gd name="connsiteX11" fmla="*/ 6362724 w 11793682"/>
              <a:gd name="connsiteY11" fmla="*/ 0 h 6405274"/>
              <a:gd name="connsiteX12" fmla="*/ 6930874 w 11793682"/>
              <a:gd name="connsiteY12" fmla="*/ 0 h 6405274"/>
              <a:gd name="connsiteX13" fmla="*/ 7402438 w 11793682"/>
              <a:gd name="connsiteY13" fmla="*/ 0 h 6405274"/>
              <a:gd name="connsiteX14" fmla="*/ 8067174 w 11793682"/>
              <a:gd name="connsiteY14" fmla="*/ 0 h 6405274"/>
              <a:gd name="connsiteX15" fmla="*/ 8828494 w 11793682"/>
              <a:gd name="connsiteY15" fmla="*/ 0 h 6405274"/>
              <a:gd name="connsiteX16" fmla="*/ 9300059 w 11793682"/>
              <a:gd name="connsiteY16" fmla="*/ 0 h 6405274"/>
              <a:gd name="connsiteX17" fmla="*/ 10061380 w 11793682"/>
              <a:gd name="connsiteY17" fmla="*/ 0 h 6405274"/>
              <a:gd name="connsiteX18" fmla="*/ 10726115 w 11793682"/>
              <a:gd name="connsiteY18" fmla="*/ 0 h 6405274"/>
              <a:gd name="connsiteX19" fmla="*/ 11793682 w 11793682"/>
              <a:gd name="connsiteY19" fmla="*/ 1067567 h 6405274"/>
              <a:gd name="connsiteX20" fmla="*/ 11793682 w 11793682"/>
              <a:gd name="connsiteY20" fmla="*/ 1558633 h 6405274"/>
              <a:gd name="connsiteX21" fmla="*/ 11793682 w 11793682"/>
              <a:gd name="connsiteY21" fmla="*/ 2006998 h 6405274"/>
              <a:gd name="connsiteX22" fmla="*/ 11793682 w 11793682"/>
              <a:gd name="connsiteY22" fmla="*/ 2498064 h 6405274"/>
              <a:gd name="connsiteX23" fmla="*/ 11793682 w 11793682"/>
              <a:gd name="connsiteY23" fmla="*/ 2946429 h 6405274"/>
              <a:gd name="connsiteX24" fmla="*/ 11793682 w 11793682"/>
              <a:gd name="connsiteY24" fmla="*/ 3352092 h 6405274"/>
              <a:gd name="connsiteX25" fmla="*/ 11793682 w 11793682"/>
              <a:gd name="connsiteY25" fmla="*/ 3800457 h 6405274"/>
              <a:gd name="connsiteX26" fmla="*/ 11793682 w 11793682"/>
              <a:gd name="connsiteY26" fmla="*/ 4291523 h 6405274"/>
              <a:gd name="connsiteX27" fmla="*/ 11793682 w 11793682"/>
              <a:gd name="connsiteY27" fmla="*/ 4825290 h 6405274"/>
              <a:gd name="connsiteX28" fmla="*/ 11793682 w 11793682"/>
              <a:gd name="connsiteY28" fmla="*/ 5337707 h 6405274"/>
              <a:gd name="connsiteX29" fmla="*/ 10726115 w 11793682"/>
              <a:gd name="connsiteY29" fmla="*/ 6405274 h 6405274"/>
              <a:gd name="connsiteX30" fmla="*/ 10061380 w 11793682"/>
              <a:gd name="connsiteY30" fmla="*/ 6405274 h 6405274"/>
              <a:gd name="connsiteX31" fmla="*/ 9300059 w 11793682"/>
              <a:gd name="connsiteY31" fmla="*/ 6405274 h 6405274"/>
              <a:gd name="connsiteX32" fmla="*/ 8538738 w 11793682"/>
              <a:gd name="connsiteY32" fmla="*/ 6405274 h 6405274"/>
              <a:gd name="connsiteX33" fmla="*/ 8067174 w 11793682"/>
              <a:gd name="connsiteY33" fmla="*/ 6405274 h 6405274"/>
              <a:gd name="connsiteX34" fmla="*/ 7595609 w 11793682"/>
              <a:gd name="connsiteY34" fmla="*/ 6405274 h 6405274"/>
              <a:gd name="connsiteX35" fmla="*/ 7124045 w 11793682"/>
              <a:gd name="connsiteY35" fmla="*/ 6405274 h 6405274"/>
              <a:gd name="connsiteX36" fmla="*/ 6459309 w 11793682"/>
              <a:gd name="connsiteY36" fmla="*/ 6405274 h 6405274"/>
              <a:gd name="connsiteX37" fmla="*/ 5891160 w 11793682"/>
              <a:gd name="connsiteY37" fmla="*/ 6405274 h 6405274"/>
              <a:gd name="connsiteX38" fmla="*/ 5323010 w 11793682"/>
              <a:gd name="connsiteY38" fmla="*/ 6405274 h 6405274"/>
              <a:gd name="connsiteX39" fmla="*/ 4948031 w 11793682"/>
              <a:gd name="connsiteY39" fmla="*/ 6405274 h 6405274"/>
              <a:gd name="connsiteX40" fmla="*/ 4186710 w 11793682"/>
              <a:gd name="connsiteY40" fmla="*/ 6405274 h 6405274"/>
              <a:gd name="connsiteX41" fmla="*/ 3425389 w 11793682"/>
              <a:gd name="connsiteY41" fmla="*/ 6405274 h 6405274"/>
              <a:gd name="connsiteX42" fmla="*/ 3146996 w 11793682"/>
              <a:gd name="connsiteY42" fmla="*/ 6405274 h 6405274"/>
              <a:gd name="connsiteX43" fmla="*/ 2482260 w 11793682"/>
              <a:gd name="connsiteY43" fmla="*/ 6405274 h 6405274"/>
              <a:gd name="connsiteX44" fmla="*/ 2107281 w 11793682"/>
              <a:gd name="connsiteY44" fmla="*/ 6405274 h 6405274"/>
              <a:gd name="connsiteX45" fmla="*/ 1067567 w 11793682"/>
              <a:gd name="connsiteY45" fmla="*/ 6405274 h 6405274"/>
              <a:gd name="connsiteX46" fmla="*/ 0 w 11793682"/>
              <a:gd name="connsiteY46" fmla="*/ 5337707 h 6405274"/>
              <a:gd name="connsiteX47" fmla="*/ 0 w 11793682"/>
              <a:gd name="connsiteY47" fmla="*/ 4718537 h 6405274"/>
              <a:gd name="connsiteX48" fmla="*/ 0 w 11793682"/>
              <a:gd name="connsiteY48" fmla="*/ 4142068 h 6405274"/>
              <a:gd name="connsiteX49" fmla="*/ 0 w 11793682"/>
              <a:gd name="connsiteY49" fmla="*/ 3522898 h 6405274"/>
              <a:gd name="connsiteX50" fmla="*/ 0 w 11793682"/>
              <a:gd name="connsiteY50" fmla="*/ 2903727 h 6405274"/>
              <a:gd name="connsiteX51" fmla="*/ 0 w 11793682"/>
              <a:gd name="connsiteY51" fmla="*/ 2412661 h 6405274"/>
              <a:gd name="connsiteX52" fmla="*/ 0 w 11793682"/>
              <a:gd name="connsiteY52" fmla="*/ 2006998 h 6405274"/>
              <a:gd name="connsiteX53" fmla="*/ 0 w 11793682"/>
              <a:gd name="connsiteY53" fmla="*/ 1067567 h 640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793682" h="6405274" extrusionOk="0">
                <a:moveTo>
                  <a:pt x="0" y="1067567"/>
                </a:moveTo>
                <a:cubicBezTo>
                  <a:pt x="-44844" y="503326"/>
                  <a:pt x="469266" y="-25658"/>
                  <a:pt x="1067567" y="0"/>
                </a:cubicBezTo>
                <a:cubicBezTo>
                  <a:pt x="1356122" y="-39840"/>
                  <a:pt x="1595011" y="79398"/>
                  <a:pt x="1732302" y="0"/>
                </a:cubicBezTo>
                <a:cubicBezTo>
                  <a:pt x="1869594" y="-79398"/>
                  <a:pt x="2005487" y="48645"/>
                  <a:pt x="2203867" y="0"/>
                </a:cubicBezTo>
                <a:cubicBezTo>
                  <a:pt x="2402248" y="-48645"/>
                  <a:pt x="2641705" y="68264"/>
                  <a:pt x="2868602" y="0"/>
                </a:cubicBezTo>
                <a:cubicBezTo>
                  <a:pt x="3095500" y="-68264"/>
                  <a:pt x="3180949" y="39820"/>
                  <a:pt x="3436752" y="0"/>
                </a:cubicBezTo>
                <a:cubicBezTo>
                  <a:pt x="3692555" y="-39820"/>
                  <a:pt x="3658387" y="7823"/>
                  <a:pt x="3811731" y="0"/>
                </a:cubicBezTo>
                <a:cubicBezTo>
                  <a:pt x="3965075" y="-7823"/>
                  <a:pt x="4175584" y="50418"/>
                  <a:pt x="4379881" y="0"/>
                </a:cubicBezTo>
                <a:cubicBezTo>
                  <a:pt x="4584178" y="-50418"/>
                  <a:pt x="4540667" y="31526"/>
                  <a:pt x="4658274" y="0"/>
                </a:cubicBezTo>
                <a:cubicBezTo>
                  <a:pt x="4775881" y="-31526"/>
                  <a:pt x="5164364" y="55977"/>
                  <a:pt x="5323010" y="0"/>
                </a:cubicBezTo>
                <a:cubicBezTo>
                  <a:pt x="5481656" y="-55977"/>
                  <a:pt x="5565062" y="33245"/>
                  <a:pt x="5697989" y="0"/>
                </a:cubicBezTo>
                <a:cubicBezTo>
                  <a:pt x="5830916" y="-33245"/>
                  <a:pt x="6203149" y="34296"/>
                  <a:pt x="6362724" y="0"/>
                </a:cubicBezTo>
                <a:cubicBezTo>
                  <a:pt x="6522300" y="-34296"/>
                  <a:pt x="6728547" y="50365"/>
                  <a:pt x="6930874" y="0"/>
                </a:cubicBezTo>
                <a:cubicBezTo>
                  <a:pt x="7133201" y="-50365"/>
                  <a:pt x="7177304" y="50199"/>
                  <a:pt x="7402438" y="0"/>
                </a:cubicBezTo>
                <a:cubicBezTo>
                  <a:pt x="7627572" y="-50199"/>
                  <a:pt x="7877519" y="43204"/>
                  <a:pt x="8067174" y="0"/>
                </a:cubicBezTo>
                <a:cubicBezTo>
                  <a:pt x="8256829" y="-43204"/>
                  <a:pt x="8650195" y="6431"/>
                  <a:pt x="8828494" y="0"/>
                </a:cubicBezTo>
                <a:cubicBezTo>
                  <a:pt x="9006793" y="-6431"/>
                  <a:pt x="9197533" y="23102"/>
                  <a:pt x="9300059" y="0"/>
                </a:cubicBezTo>
                <a:cubicBezTo>
                  <a:pt x="9402585" y="-23102"/>
                  <a:pt x="9689915" y="9518"/>
                  <a:pt x="10061380" y="0"/>
                </a:cubicBezTo>
                <a:cubicBezTo>
                  <a:pt x="10432845" y="-9518"/>
                  <a:pt x="10415548" y="58464"/>
                  <a:pt x="10726115" y="0"/>
                </a:cubicBezTo>
                <a:cubicBezTo>
                  <a:pt x="11269597" y="-32454"/>
                  <a:pt x="11831138" y="599987"/>
                  <a:pt x="11793682" y="1067567"/>
                </a:cubicBezTo>
                <a:cubicBezTo>
                  <a:pt x="11799242" y="1223040"/>
                  <a:pt x="11768234" y="1439064"/>
                  <a:pt x="11793682" y="1558633"/>
                </a:cubicBezTo>
                <a:cubicBezTo>
                  <a:pt x="11819130" y="1678202"/>
                  <a:pt x="11752809" y="1834042"/>
                  <a:pt x="11793682" y="2006998"/>
                </a:cubicBezTo>
                <a:cubicBezTo>
                  <a:pt x="11834555" y="2179954"/>
                  <a:pt x="11739539" y="2395489"/>
                  <a:pt x="11793682" y="2498064"/>
                </a:cubicBezTo>
                <a:cubicBezTo>
                  <a:pt x="11847825" y="2600639"/>
                  <a:pt x="11765511" y="2821336"/>
                  <a:pt x="11793682" y="2946429"/>
                </a:cubicBezTo>
                <a:cubicBezTo>
                  <a:pt x="11821853" y="3071522"/>
                  <a:pt x="11767332" y="3231737"/>
                  <a:pt x="11793682" y="3352092"/>
                </a:cubicBezTo>
                <a:cubicBezTo>
                  <a:pt x="11820032" y="3472447"/>
                  <a:pt x="11779352" y="3704139"/>
                  <a:pt x="11793682" y="3800457"/>
                </a:cubicBezTo>
                <a:cubicBezTo>
                  <a:pt x="11808012" y="3896775"/>
                  <a:pt x="11762511" y="4129708"/>
                  <a:pt x="11793682" y="4291523"/>
                </a:cubicBezTo>
                <a:cubicBezTo>
                  <a:pt x="11824853" y="4453338"/>
                  <a:pt x="11785738" y="4567120"/>
                  <a:pt x="11793682" y="4825290"/>
                </a:cubicBezTo>
                <a:cubicBezTo>
                  <a:pt x="11801626" y="5083460"/>
                  <a:pt x="11771865" y="5203894"/>
                  <a:pt x="11793682" y="5337707"/>
                </a:cubicBezTo>
                <a:cubicBezTo>
                  <a:pt x="11673108" y="5877491"/>
                  <a:pt x="11285100" y="6367590"/>
                  <a:pt x="10726115" y="6405274"/>
                </a:cubicBezTo>
                <a:cubicBezTo>
                  <a:pt x="10481150" y="6417461"/>
                  <a:pt x="10244716" y="6371977"/>
                  <a:pt x="10061380" y="6405274"/>
                </a:cubicBezTo>
                <a:cubicBezTo>
                  <a:pt x="9878044" y="6438571"/>
                  <a:pt x="9552558" y="6383038"/>
                  <a:pt x="9300059" y="6405274"/>
                </a:cubicBezTo>
                <a:cubicBezTo>
                  <a:pt x="9047560" y="6427510"/>
                  <a:pt x="8769773" y="6318642"/>
                  <a:pt x="8538738" y="6405274"/>
                </a:cubicBezTo>
                <a:cubicBezTo>
                  <a:pt x="8307703" y="6491906"/>
                  <a:pt x="8193946" y="6370396"/>
                  <a:pt x="8067174" y="6405274"/>
                </a:cubicBezTo>
                <a:cubicBezTo>
                  <a:pt x="7940402" y="6440152"/>
                  <a:pt x="7806281" y="6375917"/>
                  <a:pt x="7595609" y="6405274"/>
                </a:cubicBezTo>
                <a:cubicBezTo>
                  <a:pt x="7384938" y="6434631"/>
                  <a:pt x="7248672" y="6384014"/>
                  <a:pt x="7124045" y="6405274"/>
                </a:cubicBezTo>
                <a:cubicBezTo>
                  <a:pt x="6999418" y="6426534"/>
                  <a:pt x="6791103" y="6404106"/>
                  <a:pt x="6459309" y="6405274"/>
                </a:cubicBezTo>
                <a:cubicBezTo>
                  <a:pt x="6127515" y="6406442"/>
                  <a:pt x="6041988" y="6375694"/>
                  <a:pt x="5891160" y="6405274"/>
                </a:cubicBezTo>
                <a:cubicBezTo>
                  <a:pt x="5740332" y="6434854"/>
                  <a:pt x="5587397" y="6359166"/>
                  <a:pt x="5323010" y="6405274"/>
                </a:cubicBezTo>
                <a:cubicBezTo>
                  <a:pt x="5058623" y="6451382"/>
                  <a:pt x="5025230" y="6379161"/>
                  <a:pt x="4948031" y="6405274"/>
                </a:cubicBezTo>
                <a:cubicBezTo>
                  <a:pt x="4870832" y="6431387"/>
                  <a:pt x="4400112" y="6341419"/>
                  <a:pt x="4186710" y="6405274"/>
                </a:cubicBezTo>
                <a:cubicBezTo>
                  <a:pt x="3973308" y="6469129"/>
                  <a:pt x="3647448" y="6378187"/>
                  <a:pt x="3425389" y="6405274"/>
                </a:cubicBezTo>
                <a:cubicBezTo>
                  <a:pt x="3203330" y="6432361"/>
                  <a:pt x="3262488" y="6397054"/>
                  <a:pt x="3146996" y="6405274"/>
                </a:cubicBezTo>
                <a:cubicBezTo>
                  <a:pt x="3031504" y="6413494"/>
                  <a:pt x="2781039" y="6374141"/>
                  <a:pt x="2482260" y="6405274"/>
                </a:cubicBezTo>
                <a:cubicBezTo>
                  <a:pt x="2183481" y="6436407"/>
                  <a:pt x="2231318" y="6378316"/>
                  <a:pt x="2107281" y="6405274"/>
                </a:cubicBezTo>
                <a:cubicBezTo>
                  <a:pt x="1983244" y="6432232"/>
                  <a:pt x="1419351" y="6288366"/>
                  <a:pt x="1067567" y="6405274"/>
                </a:cubicBezTo>
                <a:cubicBezTo>
                  <a:pt x="334378" y="6373107"/>
                  <a:pt x="-146898" y="5882915"/>
                  <a:pt x="0" y="5337707"/>
                </a:cubicBezTo>
                <a:cubicBezTo>
                  <a:pt x="-29869" y="5196944"/>
                  <a:pt x="45431" y="4956523"/>
                  <a:pt x="0" y="4718537"/>
                </a:cubicBezTo>
                <a:cubicBezTo>
                  <a:pt x="-45431" y="4480551"/>
                  <a:pt x="55680" y="4325993"/>
                  <a:pt x="0" y="4142068"/>
                </a:cubicBezTo>
                <a:cubicBezTo>
                  <a:pt x="-55680" y="3958143"/>
                  <a:pt x="31337" y="3703663"/>
                  <a:pt x="0" y="3522898"/>
                </a:cubicBezTo>
                <a:cubicBezTo>
                  <a:pt x="-31337" y="3342133"/>
                  <a:pt x="67019" y="3159262"/>
                  <a:pt x="0" y="2903727"/>
                </a:cubicBezTo>
                <a:cubicBezTo>
                  <a:pt x="-67019" y="2648192"/>
                  <a:pt x="54098" y="2610729"/>
                  <a:pt x="0" y="2412661"/>
                </a:cubicBezTo>
                <a:cubicBezTo>
                  <a:pt x="-54098" y="2214593"/>
                  <a:pt x="1420" y="2193573"/>
                  <a:pt x="0" y="2006998"/>
                </a:cubicBezTo>
                <a:cubicBezTo>
                  <a:pt x="-1420" y="1820423"/>
                  <a:pt x="29694" y="1353771"/>
                  <a:pt x="0" y="1067567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210167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A25BC72-917D-4723-84AD-F822EE712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07667"/>
            <a:ext cx="3438157" cy="5082742"/>
          </a:xfrm>
          <a:prstGeom prst="rect">
            <a:avLst/>
          </a:prstGeom>
        </p:spPr>
      </p:pic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87B202C6-F9C5-40A2-8A06-68EE07C8C409}"/>
              </a:ext>
            </a:extLst>
          </p:cNvPr>
          <p:cNvSpPr/>
          <p:nvPr/>
        </p:nvSpPr>
        <p:spPr>
          <a:xfrm>
            <a:off x="6625883" y="602667"/>
            <a:ext cx="4939198" cy="1774773"/>
          </a:xfrm>
          <a:custGeom>
            <a:avLst/>
            <a:gdLst>
              <a:gd name="connsiteX0" fmla="*/ 0 w 5350691"/>
              <a:gd name="connsiteY0" fmla="*/ 445087 h 2670469"/>
              <a:gd name="connsiteX1" fmla="*/ 445087 w 5350691"/>
              <a:gd name="connsiteY1" fmla="*/ 0 h 2670469"/>
              <a:gd name="connsiteX2" fmla="*/ 1047257 w 5350691"/>
              <a:gd name="connsiteY2" fmla="*/ 0 h 2670469"/>
              <a:gd name="connsiteX3" fmla="*/ 1649427 w 5350691"/>
              <a:gd name="connsiteY3" fmla="*/ 0 h 2670469"/>
              <a:gd name="connsiteX4" fmla="*/ 2206991 w 5350691"/>
              <a:gd name="connsiteY4" fmla="*/ 0 h 2670469"/>
              <a:gd name="connsiteX5" fmla="*/ 2630740 w 5350691"/>
              <a:gd name="connsiteY5" fmla="*/ 0 h 2670469"/>
              <a:gd name="connsiteX6" fmla="*/ 3143700 w 5350691"/>
              <a:gd name="connsiteY6" fmla="*/ 0 h 2670469"/>
              <a:gd name="connsiteX7" fmla="*/ 3701264 w 5350691"/>
              <a:gd name="connsiteY7" fmla="*/ 0 h 2670469"/>
              <a:gd name="connsiteX8" fmla="*/ 4303434 w 5350691"/>
              <a:gd name="connsiteY8" fmla="*/ 0 h 2670469"/>
              <a:gd name="connsiteX9" fmla="*/ 4905604 w 5350691"/>
              <a:gd name="connsiteY9" fmla="*/ 0 h 2670469"/>
              <a:gd name="connsiteX10" fmla="*/ 5350691 w 5350691"/>
              <a:gd name="connsiteY10" fmla="*/ 445087 h 2670469"/>
              <a:gd name="connsiteX11" fmla="*/ 5350691 w 5350691"/>
              <a:gd name="connsiteY11" fmla="*/ 1038519 h 2670469"/>
              <a:gd name="connsiteX12" fmla="*/ 5350691 w 5350691"/>
              <a:gd name="connsiteY12" fmla="*/ 1649753 h 2670469"/>
              <a:gd name="connsiteX13" fmla="*/ 5350691 w 5350691"/>
              <a:gd name="connsiteY13" fmla="*/ 2225382 h 2670469"/>
              <a:gd name="connsiteX14" fmla="*/ 4905604 w 5350691"/>
              <a:gd name="connsiteY14" fmla="*/ 2670469 h 2670469"/>
              <a:gd name="connsiteX15" fmla="*/ 4303434 w 5350691"/>
              <a:gd name="connsiteY15" fmla="*/ 2670469 h 2670469"/>
              <a:gd name="connsiteX16" fmla="*/ 3790475 w 5350691"/>
              <a:gd name="connsiteY16" fmla="*/ 2670469 h 2670469"/>
              <a:gd name="connsiteX17" fmla="*/ 3366726 w 5350691"/>
              <a:gd name="connsiteY17" fmla="*/ 2670469 h 2670469"/>
              <a:gd name="connsiteX18" fmla="*/ 2809161 w 5350691"/>
              <a:gd name="connsiteY18" fmla="*/ 2670469 h 2670469"/>
              <a:gd name="connsiteX19" fmla="*/ 2251596 w 5350691"/>
              <a:gd name="connsiteY19" fmla="*/ 2670469 h 2670469"/>
              <a:gd name="connsiteX20" fmla="*/ 1738637 w 5350691"/>
              <a:gd name="connsiteY20" fmla="*/ 2670469 h 2670469"/>
              <a:gd name="connsiteX21" fmla="*/ 1270283 w 5350691"/>
              <a:gd name="connsiteY21" fmla="*/ 2670469 h 2670469"/>
              <a:gd name="connsiteX22" fmla="*/ 445087 w 5350691"/>
              <a:gd name="connsiteY22" fmla="*/ 2670469 h 2670469"/>
              <a:gd name="connsiteX23" fmla="*/ 0 w 5350691"/>
              <a:gd name="connsiteY23" fmla="*/ 2225382 h 2670469"/>
              <a:gd name="connsiteX24" fmla="*/ 0 w 5350691"/>
              <a:gd name="connsiteY24" fmla="*/ 1649753 h 2670469"/>
              <a:gd name="connsiteX25" fmla="*/ 0 w 5350691"/>
              <a:gd name="connsiteY25" fmla="*/ 1074125 h 2670469"/>
              <a:gd name="connsiteX26" fmla="*/ 0 w 5350691"/>
              <a:gd name="connsiteY26" fmla="*/ 445087 h 267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0691" h="2670469" fill="none" extrusionOk="0">
                <a:moveTo>
                  <a:pt x="0" y="445087"/>
                </a:moveTo>
                <a:cubicBezTo>
                  <a:pt x="50537" y="249211"/>
                  <a:pt x="264681" y="21735"/>
                  <a:pt x="445087" y="0"/>
                </a:cubicBezTo>
                <a:cubicBezTo>
                  <a:pt x="743882" y="-47022"/>
                  <a:pt x="850972" y="63335"/>
                  <a:pt x="1047257" y="0"/>
                </a:cubicBezTo>
                <a:cubicBezTo>
                  <a:pt x="1243542" y="-63335"/>
                  <a:pt x="1350428" y="69288"/>
                  <a:pt x="1649427" y="0"/>
                </a:cubicBezTo>
                <a:cubicBezTo>
                  <a:pt x="1948426" y="-69288"/>
                  <a:pt x="2030744" y="63167"/>
                  <a:pt x="2206991" y="0"/>
                </a:cubicBezTo>
                <a:cubicBezTo>
                  <a:pt x="2383238" y="-63167"/>
                  <a:pt x="2543511" y="38310"/>
                  <a:pt x="2630740" y="0"/>
                </a:cubicBezTo>
                <a:cubicBezTo>
                  <a:pt x="2717969" y="-38310"/>
                  <a:pt x="2992275" y="27153"/>
                  <a:pt x="3143700" y="0"/>
                </a:cubicBezTo>
                <a:cubicBezTo>
                  <a:pt x="3295125" y="-27153"/>
                  <a:pt x="3443795" y="32472"/>
                  <a:pt x="3701264" y="0"/>
                </a:cubicBezTo>
                <a:cubicBezTo>
                  <a:pt x="3958733" y="-32472"/>
                  <a:pt x="4005177" y="68049"/>
                  <a:pt x="4303434" y="0"/>
                </a:cubicBezTo>
                <a:cubicBezTo>
                  <a:pt x="4601691" y="-68049"/>
                  <a:pt x="4692782" y="12681"/>
                  <a:pt x="4905604" y="0"/>
                </a:cubicBezTo>
                <a:cubicBezTo>
                  <a:pt x="5104943" y="16197"/>
                  <a:pt x="5322871" y="266805"/>
                  <a:pt x="5350691" y="445087"/>
                </a:cubicBezTo>
                <a:cubicBezTo>
                  <a:pt x="5362602" y="644684"/>
                  <a:pt x="5298620" y="810161"/>
                  <a:pt x="5350691" y="1038519"/>
                </a:cubicBezTo>
                <a:cubicBezTo>
                  <a:pt x="5402762" y="1266877"/>
                  <a:pt x="5282772" y="1480657"/>
                  <a:pt x="5350691" y="1649753"/>
                </a:cubicBezTo>
                <a:cubicBezTo>
                  <a:pt x="5418610" y="1818849"/>
                  <a:pt x="5349450" y="1944419"/>
                  <a:pt x="5350691" y="2225382"/>
                </a:cubicBezTo>
                <a:cubicBezTo>
                  <a:pt x="5379682" y="2507299"/>
                  <a:pt x="5150003" y="2637517"/>
                  <a:pt x="4905604" y="2670469"/>
                </a:cubicBezTo>
                <a:cubicBezTo>
                  <a:pt x="4728181" y="2711170"/>
                  <a:pt x="4428283" y="2652168"/>
                  <a:pt x="4303434" y="2670469"/>
                </a:cubicBezTo>
                <a:cubicBezTo>
                  <a:pt x="4178585" y="2688770"/>
                  <a:pt x="3979589" y="2658994"/>
                  <a:pt x="3790475" y="2670469"/>
                </a:cubicBezTo>
                <a:cubicBezTo>
                  <a:pt x="3601361" y="2681944"/>
                  <a:pt x="3570593" y="2634911"/>
                  <a:pt x="3366726" y="2670469"/>
                </a:cubicBezTo>
                <a:cubicBezTo>
                  <a:pt x="3162859" y="2706027"/>
                  <a:pt x="2925585" y="2619658"/>
                  <a:pt x="2809161" y="2670469"/>
                </a:cubicBezTo>
                <a:cubicBezTo>
                  <a:pt x="2692738" y="2721280"/>
                  <a:pt x="2481678" y="2627945"/>
                  <a:pt x="2251596" y="2670469"/>
                </a:cubicBezTo>
                <a:cubicBezTo>
                  <a:pt x="2021515" y="2712993"/>
                  <a:pt x="1936546" y="2613465"/>
                  <a:pt x="1738637" y="2670469"/>
                </a:cubicBezTo>
                <a:cubicBezTo>
                  <a:pt x="1540728" y="2727473"/>
                  <a:pt x="1430642" y="2625129"/>
                  <a:pt x="1270283" y="2670469"/>
                </a:cubicBezTo>
                <a:cubicBezTo>
                  <a:pt x="1109924" y="2715809"/>
                  <a:pt x="799084" y="2584261"/>
                  <a:pt x="445087" y="2670469"/>
                </a:cubicBezTo>
                <a:cubicBezTo>
                  <a:pt x="182578" y="2659735"/>
                  <a:pt x="-31578" y="2458254"/>
                  <a:pt x="0" y="2225382"/>
                </a:cubicBezTo>
                <a:cubicBezTo>
                  <a:pt x="-32048" y="1941571"/>
                  <a:pt x="43325" y="1857375"/>
                  <a:pt x="0" y="1649753"/>
                </a:cubicBezTo>
                <a:cubicBezTo>
                  <a:pt x="-43325" y="1442131"/>
                  <a:pt x="1330" y="1218576"/>
                  <a:pt x="0" y="1074125"/>
                </a:cubicBezTo>
                <a:cubicBezTo>
                  <a:pt x="-1330" y="929674"/>
                  <a:pt x="38430" y="633823"/>
                  <a:pt x="0" y="445087"/>
                </a:cubicBezTo>
                <a:close/>
              </a:path>
              <a:path w="5350691" h="2670469" stroke="0" extrusionOk="0">
                <a:moveTo>
                  <a:pt x="0" y="445087"/>
                </a:moveTo>
                <a:cubicBezTo>
                  <a:pt x="42673" y="221922"/>
                  <a:pt x="219356" y="21856"/>
                  <a:pt x="445087" y="0"/>
                </a:cubicBezTo>
                <a:cubicBezTo>
                  <a:pt x="692563" y="-55109"/>
                  <a:pt x="744344" y="39526"/>
                  <a:pt x="1002652" y="0"/>
                </a:cubicBezTo>
                <a:cubicBezTo>
                  <a:pt x="1260960" y="-39526"/>
                  <a:pt x="1309995" y="45659"/>
                  <a:pt x="1604821" y="0"/>
                </a:cubicBezTo>
                <a:cubicBezTo>
                  <a:pt x="1899647" y="-45659"/>
                  <a:pt x="2078977" y="56982"/>
                  <a:pt x="2251596" y="0"/>
                </a:cubicBezTo>
                <a:cubicBezTo>
                  <a:pt x="2424216" y="-56982"/>
                  <a:pt x="2609392" y="8516"/>
                  <a:pt x="2853766" y="0"/>
                </a:cubicBezTo>
                <a:cubicBezTo>
                  <a:pt x="3098140" y="-8516"/>
                  <a:pt x="3367497" y="18418"/>
                  <a:pt x="3500541" y="0"/>
                </a:cubicBezTo>
                <a:cubicBezTo>
                  <a:pt x="3633585" y="-18418"/>
                  <a:pt x="3768070" y="4540"/>
                  <a:pt x="4013501" y="0"/>
                </a:cubicBezTo>
                <a:cubicBezTo>
                  <a:pt x="4258932" y="-4540"/>
                  <a:pt x="4618859" y="53268"/>
                  <a:pt x="4905604" y="0"/>
                </a:cubicBezTo>
                <a:cubicBezTo>
                  <a:pt x="5095213" y="-12388"/>
                  <a:pt x="5282887" y="223707"/>
                  <a:pt x="5350691" y="445087"/>
                </a:cubicBezTo>
                <a:cubicBezTo>
                  <a:pt x="5351342" y="679256"/>
                  <a:pt x="5334378" y="820115"/>
                  <a:pt x="5350691" y="1038519"/>
                </a:cubicBezTo>
                <a:cubicBezTo>
                  <a:pt x="5367004" y="1256923"/>
                  <a:pt x="5284654" y="1494522"/>
                  <a:pt x="5350691" y="1649753"/>
                </a:cubicBezTo>
                <a:cubicBezTo>
                  <a:pt x="5416728" y="1804984"/>
                  <a:pt x="5322366" y="2076895"/>
                  <a:pt x="5350691" y="2225382"/>
                </a:cubicBezTo>
                <a:cubicBezTo>
                  <a:pt x="5362809" y="2522457"/>
                  <a:pt x="5139267" y="2663677"/>
                  <a:pt x="4905604" y="2670469"/>
                </a:cubicBezTo>
                <a:cubicBezTo>
                  <a:pt x="4706859" y="2717410"/>
                  <a:pt x="4571199" y="2617588"/>
                  <a:pt x="4437250" y="2670469"/>
                </a:cubicBezTo>
                <a:cubicBezTo>
                  <a:pt x="4303301" y="2723350"/>
                  <a:pt x="3999799" y="2664623"/>
                  <a:pt x="3835080" y="2670469"/>
                </a:cubicBezTo>
                <a:cubicBezTo>
                  <a:pt x="3670361" y="2676315"/>
                  <a:pt x="3507349" y="2598677"/>
                  <a:pt x="3188305" y="2670469"/>
                </a:cubicBezTo>
                <a:cubicBezTo>
                  <a:pt x="2869262" y="2742261"/>
                  <a:pt x="2780819" y="2645930"/>
                  <a:pt x="2675346" y="2670469"/>
                </a:cubicBezTo>
                <a:cubicBezTo>
                  <a:pt x="2569873" y="2695008"/>
                  <a:pt x="2374094" y="2626154"/>
                  <a:pt x="2206991" y="2670469"/>
                </a:cubicBezTo>
                <a:cubicBezTo>
                  <a:pt x="2039889" y="2714784"/>
                  <a:pt x="1924347" y="2609833"/>
                  <a:pt x="1694032" y="2670469"/>
                </a:cubicBezTo>
                <a:cubicBezTo>
                  <a:pt x="1463717" y="2731105"/>
                  <a:pt x="1301506" y="2642776"/>
                  <a:pt x="1136467" y="2670469"/>
                </a:cubicBezTo>
                <a:cubicBezTo>
                  <a:pt x="971429" y="2698162"/>
                  <a:pt x="723344" y="2649046"/>
                  <a:pt x="445087" y="2670469"/>
                </a:cubicBezTo>
                <a:cubicBezTo>
                  <a:pt x="163774" y="2709424"/>
                  <a:pt x="-8479" y="2475842"/>
                  <a:pt x="0" y="2225382"/>
                </a:cubicBezTo>
                <a:cubicBezTo>
                  <a:pt x="-56222" y="1991040"/>
                  <a:pt x="7676" y="1828376"/>
                  <a:pt x="0" y="1614147"/>
                </a:cubicBezTo>
                <a:cubicBezTo>
                  <a:pt x="-7676" y="1399918"/>
                  <a:pt x="7862" y="1309085"/>
                  <a:pt x="0" y="1074125"/>
                </a:cubicBezTo>
                <a:cubicBezTo>
                  <a:pt x="-7862" y="839165"/>
                  <a:pt x="16467" y="663826"/>
                  <a:pt x="0" y="44508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54821254">
                  <a:custGeom>
                    <a:avLst/>
                    <a:gdLst>
                      <a:gd name="connsiteX0" fmla="*/ 0 w 4939198"/>
                      <a:gd name="connsiteY0" fmla="*/ 295801 h 1774773"/>
                      <a:gd name="connsiteX1" fmla="*/ 410857 w 4939198"/>
                      <a:gd name="connsiteY1" fmla="*/ 0 h 1774773"/>
                      <a:gd name="connsiteX2" fmla="*/ 966718 w 4939198"/>
                      <a:gd name="connsiteY2" fmla="*/ 0 h 1774773"/>
                      <a:gd name="connsiteX3" fmla="*/ 1522578 w 4939198"/>
                      <a:gd name="connsiteY3" fmla="*/ 0 h 1774773"/>
                      <a:gd name="connsiteX4" fmla="*/ 2037263 w 4939198"/>
                      <a:gd name="connsiteY4" fmla="*/ 0 h 1774773"/>
                      <a:gd name="connsiteX5" fmla="*/ 2428423 w 4939198"/>
                      <a:gd name="connsiteY5" fmla="*/ 0 h 1774773"/>
                      <a:gd name="connsiteX6" fmla="*/ 2901934 w 4939198"/>
                      <a:gd name="connsiteY6" fmla="*/ 0 h 1774773"/>
                      <a:gd name="connsiteX7" fmla="*/ 3416619 w 4939198"/>
                      <a:gd name="connsiteY7" fmla="*/ 0 h 1774773"/>
                      <a:gd name="connsiteX8" fmla="*/ 3972479 w 4939198"/>
                      <a:gd name="connsiteY8" fmla="*/ 0 h 1774773"/>
                      <a:gd name="connsiteX9" fmla="*/ 4528340 w 4939198"/>
                      <a:gd name="connsiteY9" fmla="*/ 0 h 1774773"/>
                      <a:gd name="connsiteX10" fmla="*/ 4939198 w 4939198"/>
                      <a:gd name="connsiteY10" fmla="*/ 295801 h 1774773"/>
                      <a:gd name="connsiteX11" fmla="*/ 4939198 w 4939198"/>
                      <a:gd name="connsiteY11" fmla="*/ 690191 h 1774773"/>
                      <a:gd name="connsiteX12" fmla="*/ 4939198 w 4939198"/>
                      <a:gd name="connsiteY12" fmla="*/ 1096413 h 1774773"/>
                      <a:gd name="connsiteX13" fmla="*/ 4939198 w 4939198"/>
                      <a:gd name="connsiteY13" fmla="*/ 1478971 h 1774773"/>
                      <a:gd name="connsiteX14" fmla="*/ 4528340 w 4939198"/>
                      <a:gd name="connsiteY14" fmla="*/ 1774772 h 1774773"/>
                      <a:gd name="connsiteX15" fmla="*/ 3972479 w 4939198"/>
                      <a:gd name="connsiteY15" fmla="*/ 1774772 h 1774773"/>
                      <a:gd name="connsiteX16" fmla="*/ 3498969 w 4939198"/>
                      <a:gd name="connsiteY16" fmla="*/ 1774772 h 1774773"/>
                      <a:gd name="connsiteX17" fmla="*/ 3107809 w 4939198"/>
                      <a:gd name="connsiteY17" fmla="*/ 1774772 h 1774773"/>
                      <a:gd name="connsiteX18" fmla="*/ 2593123 w 4939198"/>
                      <a:gd name="connsiteY18" fmla="*/ 1774772 h 1774773"/>
                      <a:gd name="connsiteX19" fmla="*/ 2078437 w 4939198"/>
                      <a:gd name="connsiteY19" fmla="*/ 1774772 h 1774773"/>
                      <a:gd name="connsiteX20" fmla="*/ 1604927 w 4939198"/>
                      <a:gd name="connsiteY20" fmla="*/ 1774772 h 1774773"/>
                      <a:gd name="connsiteX21" fmla="*/ 1172592 w 4939198"/>
                      <a:gd name="connsiteY21" fmla="*/ 1774772 h 1774773"/>
                      <a:gd name="connsiteX22" fmla="*/ 410857 w 4939198"/>
                      <a:gd name="connsiteY22" fmla="*/ 1774772 h 1774773"/>
                      <a:gd name="connsiteX23" fmla="*/ 0 w 4939198"/>
                      <a:gd name="connsiteY23" fmla="*/ 1478971 h 1774773"/>
                      <a:gd name="connsiteX24" fmla="*/ 0 w 4939198"/>
                      <a:gd name="connsiteY24" fmla="*/ 1096413 h 1774773"/>
                      <a:gd name="connsiteX25" fmla="*/ 0 w 4939198"/>
                      <a:gd name="connsiteY25" fmla="*/ 713855 h 1774773"/>
                      <a:gd name="connsiteX26" fmla="*/ 0 w 4939198"/>
                      <a:gd name="connsiteY26" fmla="*/ 295801 h 1774773"/>
                      <a:gd name="connsiteX0" fmla="*/ 0 w 4939198"/>
                      <a:gd name="connsiteY0" fmla="*/ 295801 h 1774773"/>
                      <a:gd name="connsiteX1" fmla="*/ 410857 w 4939198"/>
                      <a:gd name="connsiteY1" fmla="*/ 0 h 1774773"/>
                      <a:gd name="connsiteX2" fmla="*/ 925543 w 4939198"/>
                      <a:gd name="connsiteY2" fmla="*/ 0 h 1774773"/>
                      <a:gd name="connsiteX3" fmla="*/ 1481402 w 4939198"/>
                      <a:gd name="connsiteY3" fmla="*/ 0 h 1774773"/>
                      <a:gd name="connsiteX4" fmla="*/ 2078437 w 4939198"/>
                      <a:gd name="connsiteY4" fmla="*/ 0 h 1774773"/>
                      <a:gd name="connsiteX5" fmla="*/ 2634298 w 4939198"/>
                      <a:gd name="connsiteY5" fmla="*/ 0 h 1774773"/>
                      <a:gd name="connsiteX6" fmla="*/ 3231333 w 4939198"/>
                      <a:gd name="connsiteY6" fmla="*/ 0 h 1774773"/>
                      <a:gd name="connsiteX7" fmla="*/ 3704844 w 4939198"/>
                      <a:gd name="connsiteY7" fmla="*/ 0 h 1774773"/>
                      <a:gd name="connsiteX8" fmla="*/ 4528340 w 4939198"/>
                      <a:gd name="connsiteY8" fmla="*/ 0 h 1774773"/>
                      <a:gd name="connsiteX9" fmla="*/ 4939198 w 4939198"/>
                      <a:gd name="connsiteY9" fmla="*/ 295801 h 1774773"/>
                      <a:gd name="connsiteX10" fmla="*/ 4939198 w 4939198"/>
                      <a:gd name="connsiteY10" fmla="*/ 690191 h 1774773"/>
                      <a:gd name="connsiteX11" fmla="*/ 4939198 w 4939198"/>
                      <a:gd name="connsiteY11" fmla="*/ 1096413 h 1774773"/>
                      <a:gd name="connsiteX12" fmla="*/ 4939198 w 4939198"/>
                      <a:gd name="connsiteY12" fmla="*/ 1478971 h 1774773"/>
                      <a:gd name="connsiteX13" fmla="*/ 4528340 w 4939198"/>
                      <a:gd name="connsiteY13" fmla="*/ 1774772 h 1774773"/>
                      <a:gd name="connsiteX14" fmla="*/ 4096004 w 4939198"/>
                      <a:gd name="connsiteY14" fmla="*/ 1774772 h 1774773"/>
                      <a:gd name="connsiteX15" fmla="*/ 3540144 w 4939198"/>
                      <a:gd name="connsiteY15" fmla="*/ 1774772 h 1774773"/>
                      <a:gd name="connsiteX16" fmla="*/ 2943109 w 4939198"/>
                      <a:gd name="connsiteY16" fmla="*/ 1774772 h 1774773"/>
                      <a:gd name="connsiteX17" fmla="*/ 2469599 w 4939198"/>
                      <a:gd name="connsiteY17" fmla="*/ 1774772 h 1774773"/>
                      <a:gd name="connsiteX18" fmla="*/ 2037263 w 4939198"/>
                      <a:gd name="connsiteY18" fmla="*/ 1774772 h 1774773"/>
                      <a:gd name="connsiteX19" fmla="*/ 1563753 w 4939198"/>
                      <a:gd name="connsiteY19" fmla="*/ 1774772 h 1774773"/>
                      <a:gd name="connsiteX20" fmla="*/ 1049067 w 4939198"/>
                      <a:gd name="connsiteY20" fmla="*/ 1774772 h 1774773"/>
                      <a:gd name="connsiteX21" fmla="*/ 410857 w 4939198"/>
                      <a:gd name="connsiteY21" fmla="*/ 1774772 h 1774773"/>
                      <a:gd name="connsiteX22" fmla="*/ 0 w 4939198"/>
                      <a:gd name="connsiteY22" fmla="*/ 1478971 h 1774773"/>
                      <a:gd name="connsiteX23" fmla="*/ 0 w 4939198"/>
                      <a:gd name="connsiteY23" fmla="*/ 1072749 h 1774773"/>
                      <a:gd name="connsiteX24" fmla="*/ 0 w 4939198"/>
                      <a:gd name="connsiteY24" fmla="*/ 713855 h 1774773"/>
                      <a:gd name="connsiteX25" fmla="*/ 0 w 4939198"/>
                      <a:gd name="connsiteY25" fmla="*/ 295801 h 1774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939198" h="1774773" fill="none" extrusionOk="0">
                        <a:moveTo>
                          <a:pt x="0" y="295801"/>
                        </a:moveTo>
                        <a:cubicBezTo>
                          <a:pt x="18352" y="166174"/>
                          <a:pt x="266264" y="2197"/>
                          <a:pt x="410857" y="0"/>
                        </a:cubicBezTo>
                        <a:cubicBezTo>
                          <a:pt x="716446" y="-33632"/>
                          <a:pt x="800513" y="43524"/>
                          <a:pt x="966718" y="0"/>
                        </a:cubicBezTo>
                        <a:cubicBezTo>
                          <a:pt x="1141658" y="-32435"/>
                          <a:pt x="1253537" y="45293"/>
                          <a:pt x="1522578" y="0"/>
                        </a:cubicBezTo>
                        <a:cubicBezTo>
                          <a:pt x="1823214" y="-59594"/>
                          <a:pt x="1880024" y="49584"/>
                          <a:pt x="2037263" y="0"/>
                        </a:cubicBezTo>
                        <a:cubicBezTo>
                          <a:pt x="2186748" y="-48619"/>
                          <a:pt x="2350898" y="22296"/>
                          <a:pt x="2428423" y="0"/>
                        </a:cubicBezTo>
                        <a:cubicBezTo>
                          <a:pt x="2478871" y="-5352"/>
                          <a:pt x="2762129" y="5698"/>
                          <a:pt x="2901934" y="0"/>
                        </a:cubicBezTo>
                        <a:cubicBezTo>
                          <a:pt x="3060034" y="-25870"/>
                          <a:pt x="3157306" y="35650"/>
                          <a:pt x="3416619" y="0"/>
                        </a:cubicBezTo>
                        <a:cubicBezTo>
                          <a:pt x="3660092" y="-14353"/>
                          <a:pt x="3696259" y="24249"/>
                          <a:pt x="3972479" y="0"/>
                        </a:cubicBezTo>
                        <a:cubicBezTo>
                          <a:pt x="4250819" y="-42469"/>
                          <a:pt x="4338403" y="13813"/>
                          <a:pt x="4528340" y="0"/>
                        </a:cubicBezTo>
                        <a:cubicBezTo>
                          <a:pt x="4718008" y="43054"/>
                          <a:pt x="4940510" y="156321"/>
                          <a:pt x="4939198" y="295801"/>
                        </a:cubicBezTo>
                        <a:cubicBezTo>
                          <a:pt x="4973460" y="406181"/>
                          <a:pt x="4893859" y="549557"/>
                          <a:pt x="4939198" y="690191"/>
                        </a:cubicBezTo>
                        <a:cubicBezTo>
                          <a:pt x="4994479" y="826364"/>
                          <a:pt x="4909126" y="968345"/>
                          <a:pt x="4939198" y="1096413"/>
                        </a:cubicBezTo>
                        <a:cubicBezTo>
                          <a:pt x="5015820" y="1189618"/>
                          <a:pt x="4937449" y="1275529"/>
                          <a:pt x="4939198" y="1478971"/>
                        </a:cubicBezTo>
                        <a:cubicBezTo>
                          <a:pt x="4964026" y="1606847"/>
                          <a:pt x="4780672" y="1752473"/>
                          <a:pt x="4528340" y="1774772"/>
                        </a:cubicBezTo>
                        <a:cubicBezTo>
                          <a:pt x="4396226" y="1810958"/>
                          <a:pt x="4064327" y="1747564"/>
                          <a:pt x="3972479" y="1774772"/>
                        </a:cubicBezTo>
                        <a:cubicBezTo>
                          <a:pt x="3809299" y="1767289"/>
                          <a:pt x="3638543" y="1795413"/>
                          <a:pt x="3498969" y="1774772"/>
                        </a:cubicBezTo>
                        <a:cubicBezTo>
                          <a:pt x="3323679" y="1785927"/>
                          <a:pt x="3288814" y="1752423"/>
                          <a:pt x="3107809" y="1774772"/>
                        </a:cubicBezTo>
                        <a:cubicBezTo>
                          <a:pt x="2919192" y="1766331"/>
                          <a:pt x="2704155" y="1752719"/>
                          <a:pt x="2593123" y="1774772"/>
                        </a:cubicBezTo>
                        <a:cubicBezTo>
                          <a:pt x="2471250" y="1826142"/>
                          <a:pt x="2275224" y="1719948"/>
                          <a:pt x="2078437" y="1774772"/>
                        </a:cubicBezTo>
                        <a:cubicBezTo>
                          <a:pt x="1869260" y="1781068"/>
                          <a:pt x="1794493" y="1727655"/>
                          <a:pt x="1604927" y="1774772"/>
                        </a:cubicBezTo>
                        <a:cubicBezTo>
                          <a:pt x="1422414" y="1801922"/>
                          <a:pt x="1299311" y="1748575"/>
                          <a:pt x="1172592" y="1774772"/>
                        </a:cubicBezTo>
                        <a:cubicBezTo>
                          <a:pt x="1016891" y="1883451"/>
                          <a:pt x="787846" y="1711834"/>
                          <a:pt x="410857" y="1774772"/>
                        </a:cubicBezTo>
                        <a:cubicBezTo>
                          <a:pt x="175158" y="1770627"/>
                          <a:pt x="9774" y="1648627"/>
                          <a:pt x="0" y="1478971"/>
                        </a:cubicBezTo>
                        <a:cubicBezTo>
                          <a:pt x="-19234" y="1293353"/>
                          <a:pt x="41385" y="1251543"/>
                          <a:pt x="0" y="1096413"/>
                        </a:cubicBezTo>
                        <a:cubicBezTo>
                          <a:pt x="-44773" y="979515"/>
                          <a:pt x="-14661" y="811410"/>
                          <a:pt x="0" y="713855"/>
                        </a:cubicBezTo>
                        <a:cubicBezTo>
                          <a:pt x="-22910" y="649188"/>
                          <a:pt x="48627" y="428997"/>
                          <a:pt x="0" y="295801"/>
                        </a:cubicBezTo>
                        <a:close/>
                      </a:path>
                      <a:path w="4939198" h="1774773" stroke="0" extrusionOk="0">
                        <a:moveTo>
                          <a:pt x="0" y="295801"/>
                        </a:moveTo>
                        <a:cubicBezTo>
                          <a:pt x="20002" y="188576"/>
                          <a:pt x="196000" y="-19005"/>
                          <a:pt x="410857" y="0"/>
                        </a:cubicBezTo>
                        <a:cubicBezTo>
                          <a:pt x="645724" y="-41113"/>
                          <a:pt x="691704" y="40738"/>
                          <a:pt x="925543" y="0"/>
                        </a:cubicBezTo>
                        <a:cubicBezTo>
                          <a:pt x="1183450" y="-28866"/>
                          <a:pt x="1212135" y="29626"/>
                          <a:pt x="1481402" y="0"/>
                        </a:cubicBezTo>
                        <a:cubicBezTo>
                          <a:pt x="1739016" y="-988"/>
                          <a:pt x="1906307" y="3843"/>
                          <a:pt x="2078437" y="0"/>
                        </a:cubicBezTo>
                        <a:cubicBezTo>
                          <a:pt x="2264673" y="-32720"/>
                          <a:pt x="2410713" y="-10875"/>
                          <a:pt x="2634298" y="0"/>
                        </a:cubicBezTo>
                        <a:cubicBezTo>
                          <a:pt x="2872121" y="-9410"/>
                          <a:pt x="3106125" y="-22258"/>
                          <a:pt x="3231333" y="0"/>
                        </a:cubicBezTo>
                        <a:cubicBezTo>
                          <a:pt x="3367248" y="-33482"/>
                          <a:pt x="3480420" y="-23370"/>
                          <a:pt x="3704844" y="0"/>
                        </a:cubicBezTo>
                        <a:cubicBezTo>
                          <a:pt x="3996736" y="-9308"/>
                          <a:pt x="4226847" y="29279"/>
                          <a:pt x="4528340" y="0"/>
                        </a:cubicBezTo>
                        <a:cubicBezTo>
                          <a:pt x="4700281" y="-2886"/>
                          <a:pt x="4861832" y="179841"/>
                          <a:pt x="4939198" y="295801"/>
                        </a:cubicBezTo>
                        <a:cubicBezTo>
                          <a:pt x="4928686" y="439628"/>
                          <a:pt x="4922649" y="543050"/>
                          <a:pt x="4939198" y="690191"/>
                        </a:cubicBezTo>
                        <a:cubicBezTo>
                          <a:pt x="4955508" y="815179"/>
                          <a:pt x="4854542" y="1015230"/>
                          <a:pt x="4939198" y="1096413"/>
                        </a:cubicBezTo>
                        <a:cubicBezTo>
                          <a:pt x="4998522" y="1213043"/>
                          <a:pt x="4908421" y="1382160"/>
                          <a:pt x="4939198" y="1478971"/>
                        </a:cubicBezTo>
                        <a:cubicBezTo>
                          <a:pt x="4952144" y="1670044"/>
                          <a:pt x="4751422" y="1732906"/>
                          <a:pt x="4528340" y="1774772"/>
                        </a:cubicBezTo>
                        <a:cubicBezTo>
                          <a:pt x="4342825" y="1784953"/>
                          <a:pt x="4219241" y="1752540"/>
                          <a:pt x="4096004" y="1774772"/>
                        </a:cubicBezTo>
                        <a:cubicBezTo>
                          <a:pt x="3982943" y="1825675"/>
                          <a:pt x="3699071" y="1743468"/>
                          <a:pt x="3540144" y="1774772"/>
                        </a:cubicBezTo>
                        <a:cubicBezTo>
                          <a:pt x="3407523" y="1770923"/>
                          <a:pt x="3231105" y="1734025"/>
                          <a:pt x="2943109" y="1774772"/>
                        </a:cubicBezTo>
                        <a:cubicBezTo>
                          <a:pt x="2668321" y="1806438"/>
                          <a:pt x="2569392" y="1763129"/>
                          <a:pt x="2469599" y="1774772"/>
                        </a:cubicBezTo>
                        <a:cubicBezTo>
                          <a:pt x="2360016" y="1777561"/>
                          <a:pt x="2184607" y="1736858"/>
                          <a:pt x="2037263" y="1774772"/>
                        </a:cubicBezTo>
                        <a:cubicBezTo>
                          <a:pt x="1871091" y="1799494"/>
                          <a:pt x="1779636" y="1732229"/>
                          <a:pt x="1563753" y="1774772"/>
                        </a:cubicBezTo>
                        <a:cubicBezTo>
                          <a:pt x="1340405" y="1775022"/>
                          <a:pt x="1176520" y="1721571"/>
                          <a:pt x="1049067" y="1774772"/>
                        </a:cubicBezTo>
                        <a:cubicBezTo>
                          <a:pt x="859017" y="1771020"/>
                          <a:pt x="679368" y="1806086"/>
                          <a:pt x="410857" y="1774772"/>
                        </a:cubicBezTo>
                        <a:cubicBezTo>
                          <a:pt x="148523" y="1757437"/>
                          <a:pt x="-44227" y="1619413"/>
                          <a:pt x="0" y="1478971"/>
                        </a:cubicBezTo>
                        <a:cubicBezTo>
                          <a:pt x="-55978" y="1287997"/>
                          <a:pt x="4377" y="1229239"/>
                          <a:pt x="0" y="1072749"/>
                        </a:cubicBezTo>
                        <a:cubicBezTo>
                          <a:pt x="-1927" y="928248"/>
                          <a:pt x="10752" y="855019"/>
                          <a:pt x="0" y="713855"/>
                        </a:cubicBezTo>
                        <a:cubicBezTo>
                          <a:pt x="-10711" y="571363"/>
                          <a:pt x="24017" y="437215"/>
                          <a:pt x="0" y="295801"/>
                        </a:cubicBezTo>
                        <a:close/>
                      </a:path>
                      <a:path w="4939198" h="1774773" fill="none" stroke="0" extrusionOk="0">
                        <a:moveTo>
                          <a:pt x="0" y="295801"/>
                        </a:moveTo>
                        <a:cubicBezTo>
                          <a:pt x="90267" y="188774"/>
                          <a:pt x="246746" y="17078"/>
                          <a:pt x="410857" y="0"/>
                        </a:cubicBezTo>
                        <a:cubicBezTo>
                          <a:pt x="694396" y="-25993"/>
                          <a:pt x="765893" y="28666"/>
                          <a:pt x="966718" y="0"/>
                        </a:cubicBezTo>
                        <a:cubicBezTo>
                          <a:pt x="1130308" y="-38485"/>
                          <a:pt x="1237993" y="42602"/>
                          <a:pt x="1522578" y="0"/>
                        </a:cubicBezTo>
                        <a:cubicBezTo>
                          <a:pt x="1791576" y="-67308"/>
                          <a:pt x="1877506" y="49220"/>
                          <a:pt x="2037263" y="0"/>
                        </a:cubicBezTo>
                        <a:cubicBezTo>
                          <a:pt x="2214403" y="-34437"/>
                          <a:pt x="2343674" y="27051"/>
                          <a:pt x="2428423" y="0"/>
                        </a:cubicBezTo>
                        <a:cubicBezTo>
                          <a:pt x="2493181" y="-38006"/>
                          <a:pt x="2801658" y="26334"/>
                          <a:pt x="2901934" y="0"/>
                        </a:cubicBezTo>
                        <a:cubicBezTo>
                          <a:pt x="3053515" y="-29764"/>
                          <a:pt x="3198957" y="23277"/>
                          <a:pt x="3416619" y="0"/>
                        </a:cubicBezTo>
                        <a:cubicBezTo>
                          <a:pt x="3654712" y="-27476"/>
                          <a:pt x="3698257" y="48618"/>
                          <a:pt x="3972479" y="0"/>
                        </a:cubicBezTo>
                        <a:cubicBezTo>
                          <a:pt x="4252017" y="-49554"/>
                          <a:pt x="4334368" y="-16838"/>
                          <a:pt x="4528340" y="0"/>
                        </a:cubicBezTo>
                        <a:cubicBezTo>
                          <a:pt x="4701107" y="-11048"/>
                          <a:pt x="4917354" y="191184"/>
                          <a:pt x="4939198" y="295801"/>
                        </a:cubicBezTo>
                        <a:cubicBezTo>
                          <a:pt x="4943825" y="416796"/>
                          <a:pt x="4892332" y="543507"/>
                          <a:pt x="4939198" y="690191"/>
                        </a:cubicBezTo>
                        <a:cubicBezTo>
                          <a:pt x="4981510" y="838740"/>
                          <a:pt x="4889216" y="958934"/>
                          <a:pt x="4939198" y="1096413"/>
                        </a:cubicBezTo>
                        <a:cubicBezTo>
                          <a:pt x="4996686" y="1216754"/>
                          <a:pt x="4941700" y="1276743"/>
                          <a:pt x="4939198" y="1478971"/>
                        </a:cubicBezTo>
                        <a:cubicBezTo>
                          <a:pt x="4966046" y="1678441"/>
                          <a:pt x="4707075" y="1720140"/>
                          <a:pt x="4528340" y="1774772"/>
                        </a:cubicBezTo>
                        <a:cubicBezTo>
                          <a:pt x="4354942" y="1795053"/>
                          <a:pt x="4099472" y="1759708"/>
                          <a:pt x="3972479" y="1774772"/>
                        </a:cubicBezTo>
                        <a:cubicBezTo>
                          <a:pt x="3850774" y="1804735"/>
                          <a:pt x="3678653" y="1804513"/>
                          <a:pt x="3498969" y="1774772"/>
                        </a:cubicBezTo>
                        <a:cubicBezTo>
                          <a:pt x="3322296" y="1777505"/>
                          <a:pt x="3297383" y="1746182"/>
                          <a:pt x="3107809" y="1774772"/>
                        </a:cubicBezTo>
                        <a:cubicBezTo>
                          <a:pt x="2938007" y="1811383"/>
                          <a:pt x="2694568" y="1741867"/>
                          <a:pt x="2593123" y="1774772"/>
                        </a:cubicBezTo>
                        <a:cubicBezTo>
                          <a:pt x="2453140" y="1844220"/>
                          <a:pt x="2273575" y="1755962"/>
                          <a:pt x="2078437" y="1774772"/>
                        </a:cubicBezTo>
                        <a:cubicBezTo>
                          <a:pt x="1884853" y="1811137"/>
                          <a:pt x="1779804" y="1755891"/>
                          <a:pt x="1604927" y="1774772"/>
                        </a:cubicBezTo>
                        <a:cubicBezTo>
                          <a:pt x="1454769" y="1813109"/>
                          <a:pt x="1348454" y="1728564"/>
                          <a:pt x="1172592" y="1774772"/>
                        </a:cubicBezTo>
                        <a:cubicBezTo>
                          <a:pt x="1092984" y="1756069"/>
                          <a:pt x="755259" y="1776053"/>
                          <a:pt x="410857" y="1774772"/>
                        </a:cubicBezTo>
                        <a:cubicBezTo>
                          <a:pt x="195963" y="1805196"/>
                          <a:pt x="-36719" y="1656657"/>
                          <a:pt x="0" y="1478971"/>
                        </a:cubicBezTo>
                        <a:cubicBezTo>
                          <a:pt x="-38308" y="1280501"/>
                          <a:pt x="50008" y="1234274"/>
                          <a:pt x="0" y="1096413"/>
                        </a:cubicBezTo>
                        <a:cubicBezTo>
                          <a:pt x="-34567" y="949615"/>
                          <a:pt x="-5564" y="798781"/>
                          <a:pt x="0" y="713855"/>
                        </a:cubicBezTo>
                        <a:cubicBezTo>
                          <a:pt x="21220" y="622584"/>
                          <a:pt x="68741" y="435387"/>
                          <a:pt x="0" y="29580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0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Využitie pre človeka </a:t>
            </a:r>
            <a:r>
              <a:rPr lang="sk-SK" sz="2000" dirty="0">
                <a:solidFill>
                  <a:schemeClr val="tx1"/>
                </a:solidFill>
                <a:latin typeface="Century Schoolbook" panose="02040604050505020304" pitchFamily="18" charset="0"/>
              </a:rPr>
              <a:t>– využívajú sa klíčky, ktoré sú plné bielkovín, vitamínov a minerálov.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3D0707E7-113C-4651-B822-EDC158F48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485" y="3024416"/>
            <a:ext cx="3765948" cy="20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21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4C55C-9710-4199-A734-FC7BB019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Lucida Calligraphy" panose="03010101010101010101" pitchFamily="66" charset="0"/>
              </a:rPr>
              <a:t>Vika siata 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F38D0FEA-0C7E-44AC-BF6C-BCD8A0778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8024" y="1759665"/>
            <a:ext cx="5831441" cy="4362191"/>
          </a:xfrm>
          <a:prstGeom prst="rect">
            <a:avLst/>
          </a:prstGeom>
        </p:spPr>
      </p:pic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685BDBEE-FEA5-4A03-BD6C-AC7083D7AF41}"/>
              </a:ext>
            </a:extLst>
          </p:cNvPr>
          <p:cNvSpPr/>
          <p:nvPr/>
        </p:nvSpPr>
        <p:spPr>
          <a:xfrm>
            <a:off x="124691" y="166255"/>
            <a:ext cx="11793682" cy="6405274"/>
          </a:xfrm>
          <a:custGeom>
            <a:avLst/>
            <a:gdLst>
              <a:gd name="connsiteX0" fmla="*/ 0 w 11793682"/>
              <a:gd name="connsiteY0" fmla="*/ 1067567 h 6405274"/>
              <a:gd name="connsiteX1" fmla="*/ 1067567 w 11793682"/>
              <a:gd name="connsiteY1" fmla="*/ 0 h 6405274"/>
              <a:gd name="connsiteX2" fmla="*/ 1732302 w 11793682"/>
              <a:gd name="connsiteY2" fmla="*/ 0 h 6405274"/>
              <a:gd name="connsiteX3" fmla="*/ 2203867 w 11793682"/>
              <a:gd name="connsiteY3" fmla="*/ 0 h 6405274"/>
              <a:gd name="connsiteX4" fmla="*/ 2868602 w 11793682"/>
              <a:gd name="connsiteY4" fmla="*/ 0 h 6405274"/>
              <a:gd name="connsiteX5" fmla="*/ 3436752 w 11793682"/>
              <a:gd name="connsiteY5" fmla="*/ 0 h 6405274"/>
              <a:gd name="connsiteX6" fmla="*/ 3811731 w 11793682"/>
              <a:gd name="connsiteY6" fmla="*/ 0 h 6405274"/>
              <a:gd name="connsiteX7" fmla="*/ 4379881 w 11793682"/>
              <a:gd name="connsiteY7" fmla="*/ 0 h 6405274"/>
              <a:gd name="connsiteX8" fmla="*/ 4658274 w 11793682"/>
              <a:gd name="connsiteY8" fmla="*/ 0 h 6405274"/>
              <a:gd name="connsiteX9" fmla="*/ 5323010 w 11793682"/>
              <a:gd name="connsiteY9" fmla="*/ 0 h 6405274"/>
              <a:gd name="connsiteX10" fmla="*/ 5697989 w 11793682"/>
              <a:gd name="connsiteY10" fmla="*/ 0 h 6405274"/>
              <a:gd name="connsiteX11" fmla="*/ 6362724 w 11793682"/>
              <a:gd name="connsiteY11" fmla="*/ 0 h 6405274"/>
              <a:gd name="connsiteX12" fmla="*/ 6930874 w 11793682"/>
              <a:gd name="connsiteY12" fmla="*/ 0 h 6405274"/>
              <a:gd name="connsiteX13" fmla="*/ 7402438 w 11793682"/>
              <a:gd name="connsiteY13" fmla="*/ 0 h 6405274"/>
              <a:gd name="connsiteX14" fmla="*/ 8067174 w 11793682"/>
              <a:gd name="connsiteY14" fmla="*/ 0 h 6405274"/>
              <a:gd name="connsiteX15" fmla="*/ 8828494 w 11793682"/>
              <a:gd name="connsiteY15" fmla="*/ 0 h 6405274"/>
              <a:gd name="connsiteX16" fmla="*/ 9300059 w 11793682"/>
              <a:gd name="connsiteY16" fmla="*/ 0 h 6405274"/>
              <a:gd name="connsiteX17" fmla="*/ 10061380 w 11793682"/>
              <a:gd name="connsiteY17" fmla="*/ 0 h 6405274"/>
              <a:gd name="connsiteX18" fmla="*/ 10726115 w 11793682"/>
              <a:gd name="connsiteY18" fmla="*/ 0 h 6405274"/>
              <a:gd name="connsiteX19" fmla="*/ 11793682 w 11793682"/>
              <a:gd name="connsiteY19" fmla="*/ 1067567 h 6405274"/>
              <a:gd name="connsiteX20" fmla="*/ 11793682 w 11793682"/>
              <a:gd name="connsiteY20" fmla="*/ 1558633 h 6405274"/>
              <a:gd name="connsiteX21" fmla="*/ 11793682 w 11793682"/>
              <a:gd name="connsiteY21" fmla="*/ 2006998 h 6405274"/>
              <a:gd name="connsiteX22" fmla="*/ 11793682 w 11793682"/>
              <a:gd name="connsiteY22" fmla="*/ 2498064 h 6405274"/>
              <a:gd name="connsiteX23" fmla="*/ 11793682 w 11793682"/>
              <a:gd name="connsiteY23" fmla="*/ 2946429 h 6405274"/>
              <a:gd name="connsiteX24" fmla="*/ 11793682 w 11793682"/>
              <a:gd name="connsiteY24" fmla="*/ 3352092 h 6405274"/>
              <a:gd name="connsiteX25" fmla="*/ 11793682 w 11793682"/>
              <a:gd name="connsiteY25" fmla="*/ 3800457 h 6405274"/>
              <a:gd name="connsiteX26" fmla="*/ 11793682 w 11793682"/>
              <a:gd name="connsiteY26" fmla="*/ 4291523 h 6405274"/>
              <a:gd name="connsiteX27" fmla="*/ 11793682 w 11793682"/>
              <a:gd name="connsiteY27" fmla="*/ 4825290 h 6405274"/>
              <a:gd name="connsiteX28" fmla="*/ 11793682 w 11793682"/>
              <a:gd name="connsiteY28" fmla="*/ 5337707 h 6405274"/>
              <a:gd name="connsiteX29" fmla="*/ 10726115 w 11793682"/>
              <a:gd name="connsiteY29" fmla="*/ 6405274 h 6405274"/>
              <a:gd name="connsiteX30" fmla="*/ 10061380 w 11793682"/>
              <a:gd name="connsiteY30" fmla="*/ 6405274 h 6405274"/>
              <a:gd name="connsiteX31" fmla="*/ 9300059 w 11793682"/>
              <a:gd name="connsiteY31" fmla="*/ 6405274 h 6405274"/>
              <a:gd name="connsiteX32" fmla="*/ 8538738 w 11793682"/>
              <a:gd name="connsiteY32" fmla="*/ 6405274 h 6405274"/>
              <a:gd name="connsiteX33" fmla="*/ 8067174 w 11793682"/>
              <a:gd name="connsiteY33" fmla="*/ 6405274 h 6405274"/>
              <a:gd name="connsiteX34" fmla="*/ 7595609 w 11793682"/>
              <a:gd name="connsiteY34" fmla="*/ 6405274 h 6405274"/>
              <a:gd name="connsiteX35" fmla="*/ 7124045 w 11793682"/>
              <a:gd name="connsiteY35" fmla="*/ 6405274 h 6405274"/>
              <a:gd name="connsiteX36" fmla="*/ 6459309 w 11793682"/>
              <a:gd name="connsiteY36" fmla="*/ 6405274 h 6405274"/>
              <a:gd name="connsiteX37" fmla="*/ 5891160 w 11793682"/>
              <a:gd name="connsiteY37" fmla="*/ 6405274 h 6405274"/>
              <a:gd name="connsiteX38" fmla="*/ 5323010 w 11793682"/>
              <a:gd name="connsiteY38" fmla="*/ 6405274 h 6405274"/>
              <a:gd name="connsiteX39" fmla="*/ 4948031 w 11793682"/>
              <a:gd name="connsiteY39" fmla="*/ 6405274 h 6405274"/>
              <a:gd name="connsiteX40" fmla="*/ 4186710 w 11793682"/>
              <a:gd name="connsiteY40" fmla="*/ 6405274 h 6405274"/>
              <a:gd name="connsiteX41" fmla="*/ 3425389 w 11793682"/>
              <a:gd name="connsiteY41" fmla="*/ 6405274 h 6405274"/>
              <a:gd name="connsiteX42" fmla="*/ 3146996 w 11793682"/>
              <a:gd name="connsiteY42" fmla="*/ 6405274 h 6405274"/>
              <a:gd name="connsiteX43" fmla="*/ 2482260 w 11793682"/>
              <a:gd name="connsiteY43" fmla="*/ 6405274 h 6405274"/>
              <a:gd name="connsiteX44" fmla="*/ 2107281 w 11793682"/>
              <a:gd name="connsiteY44" fmla="*/ 6405274 h 6405274"/>
              <a:gd name="connsiteX45" fmla="*/ 1067567 w 11793682"/>
              <a:gd name="connsiteY45" fmla="*/ 6405274 h 6405274"/>
              <a:gd name="connsiteX46" fmla="*/ 0 w 11793682"/>
              <a:gd name="connsiteY46" fmla="*/ 5337707 h 6405274"/>
              <a:gd name="connsiteX47" fmla="*/ 0 w 11793682"/>
              <a:gd name="connsiteY47" fmla="*/ 4718537 h 6405274"/>
              <a:gd name="connsiteX48" fmla="*/ 0 w 11793682"/>
              <a:gd name="connsiteY48" fmla="*/ 4142068 h 6405274"/>
              <a:gd name="connsiteX49" fmla="*/ 0 w 11793682"/>
              <a:gd name="connsiteY49" fmla="*/ 3522898 h 6405274"/>
              <a:gd name="connsiteX50" fmla="*/ 0 w 11793682"/>
              <a:gd name="connsiteY50" fmla="*/ 2903727 h 6405274"/>
              <a:gd name="connsiteX51" fmla="*/ 0 w 11793682"/>
              <a:gd name="connsiteY51" fmla="*/ 2412661 h 6405274"/>
              <a:gd name="connsiteX52" fmla="*/ 0 w 11793682"/>
              <a:gd name="connsiteY52" fmla="*/ 2006998 h 6405274"/>
              <a:gd name="connsiteX53" fmla="*/ 0 w 11793682"/>
              <a:gd name="connsiteY53" fmla="*/ 1067567 h 640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793682" h="6405274" extrusionOk="0">
                <a:moveTo>
                  <a:pt x="0" y="1067567"/>
                </a:moveTo>
                <a:cubicBezTo>
                  <a:pt x="-44844" y="503326"/>
                  <a:pt x="469266" y="-25658"/>
                  <a:pt x="1067567" y="0"/>
                </a:cubicBezTo>
                <a:cubicBezTo>
                  <a:pt x="1356122" y="-39840"/>
                  <a:pt x="1595011" y="79398"/>
                  <a:pt x="1732302" y="0"/>
                </a:cubicBezTo>
                <a:cubicBezTo>
                  <a:pt x="1869594" y="-79398"/>
                  <a:pt x="2005487" y="48645"/>
                  <a:pt x="2203867" y="0"/>
                </a:cubicBezTo>
                <a:cubicBezTo>
                  <a:pt x="2402248" y="-48645"/>
                  <a:pt x="2641705" y="68264"/>
                  <a:pt x="2868602" y="0"/>
                </a:cubicBezTo>
                <a:cubicBezTo>
                  <a:pt x="3095500" y="-68264"/>
                  <a:pt x="3180949" y="39820"/>
                  <a:pt x="3436752" y="0"/>
                </a:cubicBezTo>
                <a:cubicBezTo>
                  <a:pt x="3692555" y="-39820"/>
                  <a:pt x="3658387" y="7823"/>
                  <a:pt x="3811731" y="0"/>
                </a:cubicBezTo>
                <a:cubicBezTo>
                  <a:pt x="3965075" y="-7823"/>
                  <a:pt x="4175584" y="50418"/>
                  <a:pt x="4379881" y="0"/>
                </a:cubicBezTo>
                <a:cubicBezTo>
                  <a:pt x="4584178" y="-50418"/>
                  <a:pt x="4540667" y="31526"/>
                  <a:pt x="4658274" y="0"/>
                </a:cubicBezTo>
                <a:cubicBezTo>
                  <a:pt x="4775881" y="-31526"/>
                  <a:pt x="5164364" y="55977"/>
                  <a:pt x="5323010" y="0"/>
                </a:cubicBezTo>
                <a:cubicBezTo>
                  <a:pt x="5481656" y="-55977"/>
                  <a:pt x="5565062" y="33245"/>
                  <a:pt x="5697989" y="0"/>
                </a:cubicBezTo>
                <a:cubicBezTo>
                  <a:pt x="5830916" y="-33245"/>
                  <a:pt x="6203149" y="34296"/>
                  <a:pt x="6362724" y="0"/>
                </a:cubicBezTo>
                <a:cubicBezTo>
                  <a:pt x="6522300" y="-34296"/>
                  <a:pt x="6728547" y="50365"/>
                  <a:pt x="6930874" y="0"/>
                </a:cubicBezTo>
                <a:cubicBezTo>
                  <a:pt x="7133201" y="-50365"/>
                  <a:pt x="7177304" y="50199"/>
                  <a:pt x="7402438" y="0"/>
                </a:cubicBezTo>
                <a:cubicBezTo>
                  <a:pt x="7627572" y="-50199"/>
                  <a:pt x="7877519" y="43204"/>
                  <a:pt x="8067174" y="0"/>
                </a:cubicBezTo>
                <a:cubicBezTo>
                  <a:pt x="8256829" y="-43204"/>
                  <a:pt x="8650195" y="6431"/>
                  <a:pt x="8828494" y="0"/>
                </a:cubicBezTo>
                <a:cubicBezTo>
                  <a:pt x="9006793" y="-6431"/>
                  <a:pt x="9197533" y="23102"/>
                  <a:pt x="9300059" y="0"/>
                </a:cubicBezTo>
                <a:cubicBezTo>
                  <a:pt x="9402585" y="-23102"/>
                  <a:pt x="9689915" y="9518"/>
                  <a:pt x="10061380" y="0"/>
                </a:cubicBezTo>
                <a:cubicBezTo>
                  <a:pt x="10432845" y="-9518"/>
                  <a:pt x="10415548" y="58464"/>
                  <a:pt x="10726115" y="0"/>
                </a:cubicBezTo>
                <a:cubicBezTo>
                  <a:pt x="11269597" y="-32454"/>
                  <a:pt x="11831138" y="599987"/>
                  <a:pt x="11793682" y="1067567"/>
                </a:cubicBezTo>
                <a:cubicBezTo>
                  <a:pt x="11799242" y="1223040"/>
                  <a:pt x="11768234" y="1439064"/>
                  <a:pt x="11793682" y="1558633"/>
                </a:cubicBezTo>
                <a:cubicBezTo>
                  <a:pt x="11819130" y="1678202"/>
                  <a:pt x="11752809" y="1834042"/>
                  <a:pt x="11793682" y="2006998"/>
                </a:cubicBezTo>
                <a:cubicBezTo>
                  <a:pt x="11834555" y="2179954"/>
                  <a:pt x="11739539" y="2395489"/>
                  <a:pt x="11793682" y="2498064"/>
                </a:cubicBezTo>
                <a:cubicBezTo>
                  <a:pt x="11847825" y="2600639"/>
                  <a:pt x="11765511" y="2821336"/>
                  <a:pt x="11793682" y="2946429"/>
                </a:cubicBezTo>
                <a:cubicBezTo>
                  <a:pt x="11821853" y="3071522"/>
                  <a:pt x="11767332" y="3231737"/>
                  <a:pt x="11793682" y="3352092"/>
                </a:cubicBezTo>
                <a:cubicBezTo>
                  <a:pt x="11820032" y="3472447"/>
                  <a:pt x="11779352" y="3704139"/>
                  <a:pt x="11793682" y="3800457"/>
                </a:cubicBezTo>
                <a:cubicBezTo>
                  <a:pt x="11808012" y="3896775"/>
                  <a:pt x="11762511" y="4129708"/>
                  <a:pt x="11793682" y="4291523"/>
                </a:cubicBezTo>
                <a:cubicBezTo>
                  <a:pt x="11824853" y="4453338"/>
                  <a:pt x="11785738" y="4567120"/>
                  <a:pt x="11793682" y="4825290"/>
                </a:cubicBezTo>
                <a:cubicBezTo>
                  <a:pt x="11801626" y="5083460"/>
                  <a:pt x="11771865" y="5203894"/>
                  <a:pt x="11793682" y="5337707"/>
                </a:cubicBezTo>
                <a:cubicBezTo>
                  <a:pt x="11673108" y="5877491"/>
                  <a:pt x="11285100" y="6367590"/>
                  <a:pt x="10726115" y="6405274"/>
                </a:cubicBezTo>
                <a:cubicBezTo>
                  <a:pt x="10481150" y="6417461"/>
                  <a:pt x="10244716" y="6371977"/>
                  <a:pt x="10061380" y="6405274"/>
                </a:cubicBezTo>
                <a:cubicBezTo>
                  <a:pt x="9878044" y="6438571"/>
                  <a:pt x="9552558" y="6383038"/>
                  <a:pt x="9300059" y="6405274"/>
                </a:cubicBezTo>
                <a:cubicBezTo>
                  <a:pt x="9047560" y="6427510"/>
                  <a:pt x="8769773" y="6318642"/>
                  <a:pt x="8538738" y="6405274"/>
                </a:cubicBezTo>
                <a:cubicBezTo>
                  <a:pt x="8307703" y="6491906"/>
                  <a:pt x="8193946" y="6370396"/>
                  <a:pt x="8067174" y="6405274"/>
                </a:cubicBezTo>
                <a:cubicBezTo>
                  <a:pt x="7940402" y="6440152"/>
                  <a:pt x="7806281" y="6375917"/>
                  <a:pt x="7595609" y="6405274"/>
                </a:cubicBezTo>
                <a:cubicBezTo>
                  <a:pt x="7384938" y="6434631"/>
                  <a:pt x="7248672" y="6384014"/>
                  <a:pt x="7124045" y="6405274"/>
                </a:cubicBezTo>
                <a:cubicBezTo>
                  <a:pt x="6999418" y="6426534"/>
                  <a:pt x="6791103" y="6404106"/>
                  <a:pt x="6459309" y="6405274"/>
                </a:cubicBezTo>
                <a:cubicBezTo>
                  <a:pt x="6127515" y="6406442"/>
                  <a:pt x="6041988" y="6375694"/>
                  <a:pt x="5891160" y="6405274"/>
                </a:cubicBezTo>
                <a:cubicBezTo>
                  <a:pt x="5740332" y="6434854"/>
                  <a:pt x="5587397" y="6359166"/>
                  <a:pt x="5323010" y="6405274"/>
                </a:cubicBezTo>
                <a:cubicBezTo>
                  <a:pt x="5058623" y="6451382"/>
                  <a:pt x="5025230" y="6379161"/>
                  <a:pt x="4948031" y="6405274"/>
                </a:cubicBezTo>
                <a:cubicBezTo>
                  <a:pt x="4870832" y="6431387"/>
                  <a:pt x="4400112" y="6341419"/>
                  <a:pt x="4186710" y="6405274"/>
                </a:cubicBezTo>
                <a:cubicBezTo>
                  <a:pt x="3973308" y="6469129"/>
                  <a:pt x="3647448" y="6378187"/>
                  <a:pt x="3425389" y="6405274"/>
                </a:cubicBezTo>
                <a:cubicBezTo>
                  <a:pt x="3203330" y="6432361"/>
                  <a:pt x="3262488" y="6397054"/>
                  <a:pt x="3146996" y="6405274"/>
                </a:cubicBezTo>
                <a:cubicBezTo>
                  <a:pt x="3031504" y="6413494"/>
                  <a:pt x="2781039" y="6374141"/>
                  <a:pt x="2482260" y="6405274"/>
                </a:cubicBezTo>
                <a:cubicBezTo>
                  <a:pt x="2183481" y="6436407"/>
                  <a:pt x="2231318" y="6378316"/>
                  <a:pt x="2107281" y="6405274"/>
                </a:cubicBezTo>
                <a:cubicBezTo>
                  <a:pt x="1983244" y="6432232"/>
                  <a:pt x="1419351" y="6288366"/>
                  <a:pt x="1067567" y="6405274"/>
                </a:cubicBezTo>
                <a:cubicBezTo>
                  <a:pt x="334378" y="6373107"/>
                  <a:pt x="-146898" y="5882915"/>
                  <a:pt x="0" y="5337707"/>
                </a:cubicBezTo>
                <a:cubicBezTo>
                  <a:pt x="-29869" y="5196944"/>
                  <a:pt x="45431" y="4956523"/>
                  <a:pt x="0" y="4718537"/>
                </a:cubicBezTo>
                <a:cubicBezTo>
                  <a:pt x="-45431" y="4480551"/>
                  <a:pt x="55680" y="4325993"/>
                  <a:pt x="0" y="4142068"/>
                </a:cubicBezTo>
                <a:cubicBezTo>
                  <a:pt x="-55680" y="3958143"/>
                  <a:pt x="31337" y="3703663"/>
                  <a:pt x="0" y="3522898"/>
                </a:cubicBezTo>
                <a:cubicBezTo>
                  <a:pt x="-31337" y="3342133"/>
                  <a:pt x="67019" y="3159262"/>
                  <a:pt x="0" y="2903727"/>
                </a:cubicBezTo>
                <a:cubicBezTo>
                  <a:pt x="-67019" y="2648192"/>
                  <a:pt x="54098" y="2610729"/>
                  <a:pt x="0" y="2412661"/>
                </a:cubicBezTo>
                <a:cubicBezTo>
                  <a:pt x="-54098" y="2214593"/>
                  <a:pt x="1420" y="2193573"/>
                  <a:pt x="0" y="2006998"/>
                </a:cubicBezTo>
                <a:cubicBezTo>
                  <a:pt x="-1420" y="1820423"/>
                  <a:pt x="29694" y="1353771"/>
                  <a:pt x="0" y="1067567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210167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369BEAC-DE74-4F94-A36A-E0030EB36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918" y="1690688"/>
            <a:ext cx="2770090" cy="4500145"/>
          </a:xfrm>
          <a:prstGeom prst="rect">
            <a:avLst/>
          </a:prstGeom>
        </p:spPr>
      </p:pic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9BF2C93D-F69B-4CD8-BE45-394B9325768B}"/>
              </a:ext>
            </a:extLst>
          </p:cNvPr>
          <p:cNvSpPr/>
          <p:nvPr/>
        </p:nvSpPr>
        <p:spPr>
          <a:xfrm>
            <a:off x="6003109" y="554323"/>
            <a:ext cx="5350691" cy="1823117"/>
          </a:xfrm>
          <a:custGeom>
            <a:avLst/>
            <a:gdLst>
              <a:gd name="connsiteX0" fmla="*/ 0 w 5350691"/>
              <a:gd name="connsiteY0" fmla="*/ 445087 h 2670469"/>
              <a:gd name="connsiteX1" fmla="*/ 445087 w 5350691"/>
              <a:gd name="connsiteY1" fmla="*/ 0 h 2670469"/>
              <a:gd name="connsiteX2" fmla="*/ 1047257 w 5350691"/>
              <a:gd name="connsiteY2" fmla="*/ 0 h 2670469"/>
              <a:gd name="connsiteX3" fmla="*/ 1649427 w 5350691"/>
              <a:gd name="connsiteY3" fmla="*/ 0 h 2670469"/>
              <a:gd name="connsiteX4" fmla="*/ 2206991 w 5350691"/>
              <a:gd name="connsiteY4" fmla="*/ 0 h 2670469"/>
              <a:gd name="connsiteX5" fmla="*/ 2630740 w 5350691"/>
              <a:gd name="connsiteY5" fmla="*/ 0 h 2670469"/>
              <a:gd name="connsiteX6" fmla="*/ 3143700 w 5350691"/>
              <a:gd name="connsiteY6" fmla="*/ 0 h 2670469"/>
              <a:gd name="connsiteX7" fmla="*/ 3701264 w 5350691"/>
              <a:gd name="connsiteY7" fmla="*/ 0 h 2670469"/>
              <a:gd name="connsiteX8" fmla="*/ 4303434 w 5350691"/>
              <a:gd name="connsiteY8" fmla="*/ 0 h 2670469"/>
              <a:gd name="connsiteX9" fmla="*/ 4905604 w 5350691"/>
              <a:gd name="connsiteY9" fmla="*/ 0 h 2670469"/>
              <a:gd name="connsiteX10" fmla="*/ 5350691 w 5350691"/>
              <a:gd name="connsiteY10" fmla="*/ 445087 h 2670469"/>
              <a:gd name="connsiteX11" fmla="*/ 5350691 w 5350691"/>
              <a:gd name="connsiteY11" fmla="*/ 1038519 h 2670469"/>
              <a:gd name="connsiteX12" fmla="*/ 5350691 w 5350691"/>
              <a:gd name="connsiteY12" fmla="*/ 1649753 h 2670469"/>
              <a:gd name="connsiteX13" fmla="*/ 5350691 w 5350691"/>
              <a:gd name="connsiteY13" fmla="*/ 2225382 h 2670469"/>
              <a:gd name="connsiteX14" fmla="*/ 4905604 w 5350691"/>
              <a:gd name="connsiteY14" fmla="*/ 2670469 h 2670469"/>
              <a:gd name="connsiteX15" fmla="*/ 4303434 w 5350691"/>
              <a:gd name="connsiteY15" fmla="*/ 2670469 h 2670469"/>
              <a:gd name="connsiteX16" fmla="*/ 3790475 w 5350691"/>
              <a:gd name="connsiteY16" fmla="*/ 2670469 h 2670469"/>
              <a:gd name="connsiteX17" fmla="*/ 3366726 w 5350691"/>
              <a:gd name="connsiteY17" fmla="*/ 2670469 h 2670469"/>
              <a:gd name="connsiteX18" fmla="*/ 2809161 w 5350691"/>
              <a:gd name="connsiteY18" fmla="*/ 2670469 h 2670469"/>
              <a:gd name="connsiteX19" fmla="*/ 2251596 w 5350691"/>
              <a:gd name="connsiteY19" fmla="*/ 2670469 h 2670469"/>
              <a:gd name="connsiteX20" fmla="*/ 1738637 w 5350691"/>
              <a:gd name="connsiteY20" fmla="*/ 2670469 h 2670469"/>
              <a:gd name="connsiteX21" fmla="*/ 1270283 w 5350691"/>
              <a:gd name="connsiteY21" fmla="*/ 2670469 h 2670469"/>
              <a:gd name="connsiteX22" fmla="*/ 445087 w 5350691"/>
              <a:gd name="connsiteY22" fmla="*/ 2670469 h 2670469"/>
              <a:gd name="connsiteX23" fmla="*/ 0 w 5350691"/>
              <a:gd name="connsiteY23" fmla="*/ 2225382 h 2670469"/>
              <a:gd name="connsiteX24" fmla="*/ 0 w 5350691"/>
              <a:gd name="connsiteY24" fmla="*/ 1649753 h 2670469"/>
              <a:gd name="connsiteX25" fmla="*/ 0 w 5350691"/>
              <a:gd name="connsiteY25" fmla="*/ 1074125 h 2670469"/>
              <a:gd name="connsiteX26" fmla="*/ 0 w 5350691"/>
              <a:gd name="connsiteY26" fmla="*/ 445087 h 267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0691" h="2670469" fill="none" extrusionOk="0">
                <a:moveTo>
                  <a:pt x="0" y="445087"/>
                </a:moveTo>
                <a:cubicBezTo>
                  <a:pt x="50537" y="249211"/>
                  <a:pt x="264681" y="21735"/>
                  <a:pt x="445087" y="0"/>
                </a:cubicBezTo>
                <a:cubicBezTo>
                  <a:pt x="743882" y="-47022"/>
                  <a:pt x="850972" y="63335"/>
                  <a:pt x="1047257" y="0"/>
                </a:cubicBezTo>
                <a:cubicBezTo>
                  <a:pt x="1243542" y="-63335"/>
                  <a:pt x="1350428" y="69288"/>
                  <a:pt x="1649427" y="0"/>
                </a:cubicBezTo>
                <a:cubicBezTo>
                  <a:pt x="1948426" y="-69288"/>
                  <a:pt x="2030744" y="63167"/>
                  <a:pt x="2206991" y="0"/>
                </a:cubicBezTo>
                <a:cubicBezTo>
                  <a:pt x="2383238" y="-63167"/>
                  <a:pt x="2543511" y="38310"/>
                  <a:pt x="2630740" y="0"/>
                </a:cubicBezTo>
                <a:cubicBezTo>
                  <a:pt x="2717969" y="-38310"/>
                  <a:pt x="2992275" y="27153"/>
                  <a:pt x="3143700" y="0"/>
                </a:cubicBezTo>
                <a:cubicBezTo>
                  <a:pt x="3295125" y="-27153"/>
                  <a:pt x="3443795" y="32472"/>
                  <a:pt x="3701264" y="0"/>
                </a:cubicBezTo>
                <a:cubicBezTo>
                  <a:pt x="3958733" y="-32472"/>
                  <a:pt x="4005177" y="68049"/>
                  <a:pt x="4303434" y="0"/>
                </a:cubicBezTo>
                <a:cubicBezTo>
                  <a:pt x="4601691" y="-68049"/>
                  <a:pt x="4692782" y="12681"/>
                  <a:pt x="4905604" y="0"/>
                </a:cubicBezTo>
                <a:cubicBezTo>
                  <a:pt x="5104943" y="16197"/>
                  <a:pt x="5322871" y="266805"/>
                  <a:pt x="5350691" y="445087"/>
                </a:cubicBezTo>
                <a:cubicBezTo>
                  <a:pt x="5362602" y="644684"/>
                  <a:pt x="5298620" y="810161"/>
                  <a:pt x="5350691" y="1038519"/>
                </a:cubicBezTo>
                <a:cubicBezTo>
                  <a:pt x="5402762" y="1266877"/>
                  <a:pt x="5282772" y="1480657"/>
                  <a:pt x="5350691" y="1649753"/>
                </a:cubicBezTo>
                <a:cubicBezTo>
                  <a:pt x="5418610" y="1818849"/>
                  <a:pt x="5349450" y="1944419"/>
                  <a:pt x="5350691" y="2225382"/>
                </a:cubicBezTo>
                <a:cubicBezTo>
                  <a:pt x="5379682" y="2507299"/>
                  <a:pt x="5150003" y="2637517"/>
                  <a:pt x="4905604" y="2670469"/>
                </a:cubicBezTo>
                <a:cubicBezTo>
                  <a:pt x="4728181" y="2711170"/>
                  <a:pt x="4428283" y="2652168"/>
                  <a:pt x="4303434" y="2670469"/>
                </a:cubicBezTo>
                <a:cubicBezTo>
                  <a:pt x="4178585" y="2688770"/>
                  <a:pt x="3979589" y="2658994"/>
                  <a:pt x="3790475" y="2670469"/>
                </a:cubicBezTo>
                <a:cubicBezTo>
                  <a:pt x="3601361" y="2681944"/>
                  <a:pt x="3570593" y="2634911"/>
                  <a:pt x="3366726" y="2670469"/>
                </a:cubicBezTo>
                <a:cubicBezTo>
                  <a:pt x="3162859" y="2706027"/>
                  <a:pt x="2925585" y="2619658"/>
                  <a:pt x="2809161" y="2670469"/>
                </a:cubicBezTo>
                <a:cubicBezTo>
                  <a:pt x="2692738" y="2721280"/>
                  <a:pt x="2481678" y="2627945"/>
                  <a:pt x="2251596" y="2670469"/>
                </a:cubicBezTo>
                <a:cubicBezTo>
                  <a:pt x="2021515" y="2712993"/>
                  <a:pt x="1936546" y="2613465"/>
                  <a:pt x="1738637" y="2670469"/>
                </a:cubicBezTo>
                <a:cubicBezTo>
                  <a:pt x="1540728" y="2727473"/>
                  <a:pt x="1430642" y="2625129"/>
                  <a:pt x="1270283" y="2670469"/>
                </a:cubicBezTo>
                <a:cubicBezTo>
                  <a:pt x="1109924" y="2715809"/>
                  <a:pt x="799084" y="2584261"/>
                  <a:pt x="445087" y="2670469"/>
                </a:cubicBezTo>
                <a:cubicBezTo>
                  <a:pt x="182578" y="2659735"/>
                  <a:pt x="-31578" y="2458254"/>
                  <a:pt x="0" y="2225382"/>
                </a:cubicBezTo>
                <a:cubicBezTo>
                  <a:pt x="-32048" y="1941571"/>
                  <a:pt x="43325" y="1857375"/>
                  <a:pt x="0" y="1649753"/>
                </a:cubicBezTo>
                <a:cubicBezTo>
                  <a:pt x="-43325" y="1442131"/>
                  <a:pt x="1330" y="1218576"/>
                  <a:pt x="0" y="1074125"/>
                </a:cubicBezTo>
                <a:cubicBezTo>
                  <a:pt x="-1330" y="929674"/>
                  <a:pt x="38430" y="633823"/>
                  <a:pt x="0" y="445087"/>
                </a:cubicBezTo>
                <a:close/>
              </a:path>
              <a:path w="5350691" h="2670469" stroke="0" extrusionOk="0">
                <a:moveTo>
                  <a:pt x="0" y="445087"/>
                </a:moveTo>
                <a:cubicBezTo>
                  <a:pt x="42673" y="221922"/>
                  <a:pt x="219356" y="21856"/>
                  <a:pt x="445087" y="0"/>
                </a:cubicBezTo>
                <a:cubicBezTo>
                  <a:pt x="692563" y="-55109"/>
                  <a:pt x="744344" y="39526"/>
                  <a:pt x="1002652" y="0"/>
                </a:cubicBezTo>
                <a:cubicBezTo>
                  <a:pt x="1260960" y="-39526"/>
                  <a:pt x="1309995" y="45659"/>
                  <a:pt x="1604821" y="0"/>
                </a:cubicBezTo>
                <a:cubicBezTo>
                  <a:pt x="1899647" y="-45659"/>
                  <a:pt x="2078977" y="56982"/>
                  <a:pt x="2251596" y="0"/>
                </a:cubicBezTo>
                <a:cubicBezTo>
                  <a:pt x="2424216" y="-56982"/>
                  <a:pt x="2609392" y="8516"/>
                  <a:pt x="2853766" y="0"/>
                </a:cubicBezTo>
                <a:cubicBezTo>
                  <a:pt x="3098140" y="-8516"/>
                  <a:pt x="3367497" y="18418"/>
                  <a:pt x="3500541" y="0"/>
                </a:cubicBezTo>
                <a:cubicBezTo>
                  <a:pt x="3633585" y="-18418"/>
                  <a:pt x="3768070" y="4540"/>
                  <a:pt x="4013501" y="0"/>
                </a:cubicBezTo>
                <a:cubicBezTo>
                  <a:pt x="4258932" y="-4540"/>
                  <a:pt x="4618859" y="53268"/>
                  <a:pt x="4905604" y="0"/>
                </a:cubicBezTo>
                <a:cubicBezTo>
                  <a:pt x="5095213" y="-12388"/>
                  <a:pt x="5282887" y="223707"/>
                  <a:pt x="5350691" y="445087"/>
                </a:cubicBezTo>
                <a:cubicBezTo>
                  <a:pt x="5351342" y="679256"/>
                  <a:pt x="5334378" y="820115"/>
                  <a:pt x="5350691" y="1038519"/>
                </a:cubicBezTo>
                <a:cubicBezTo>
                  <a:pt x="5367004" y="1256923"/>
                  <a:pt x="5284654" y="1494522"/>
                  <a:pt x="5350691" y="1649753"/>
                </a:cubicBezTo>
                <a:cubicBezTo>
                  <a:pt x="5416728" y="1804984"/>
                  <a:pt x="5322366" y="2076895"/>
                  <a:pt x="5350691" y="2225382"/>
                </a:cubicBezTo>
                <a:cubicBezTo>
                  <a:pt x="5362809" y="2522457"/>
                  <a:pt x="5139267" y="2663677"/>
                  <a:pt x="4905604" y="2670469"/>
                </a:cubicBezTo>
                <a:cubicBezTo>
                  <a:pt x="4706859" y="2717410"/>
                  <a:pt x="4571199" y="2617588"/>
                  <a:pt x="4437250" y="2670469"/>
                </a:cubicBezTo>
                <a:cubicBezTo>
                  <a:pt x="4303301" y="2723350"/>
                  <a:pt x="3999799" y="2664623"/>
                  <a:pt x="3835080" y="2670469"/>
                </a:cubicBezTo>
                <a:cubicBezTo>
                  <a:pt x="3670361" y="2676315"/>
                  <a:pt x="3507349" y="2598677"/>
                  <a:pt x="3188305" y="2670469"/>
                </a:cubicBezTo>
                <a:cubicBezTo>
                  <a:pt x="2869262" y="2742261"/>
                  <a:pt x="2780819" y="2645930"/>
                  <a:pt x="2675346" y="2670469"/>
                </a:cubicBezTo>
                <a:cubicBezTo>
                  <a:pt x="2569873" y="2695008"/>
                  <a:pt x="2374094" y="2626154"/>
                  <a:pt x="2206991" y="2670469"/>
                </a:cubicBezTo>
                <a:cubicBezTo>
                  <a:pt x="2039889" y="2714784"/>
                  <a:pt x="1924347" y="2609833"/>
                  <a:pt x="1694032" y="2670469"/>
                </a:cubicBezTo>
                <a:cubicBezTo>
                  <a:pt x="1463717" y="2731105"/>
                  <a:pt x="1301506" y="2642776"/>
                  <a:pt x="1136467" y="2670469"/>
                </a:cubicBezTo>
                <a:cubicBezTo>
                  <a:pt x="971429" y="2698162"/>
                  <a:pt x="723344" y="2649046"/>
                  <a:pt x="445087" y="2670469"/>
                </a:cubicBezTo>
                <a:cubicBezTo>
                  <a:pt x="163774" y="2709424"/>
                  <a:pt x="-8479" y="2475842"/>
                  <a:pt x="0" y="2225382"/>
                </a:cubicBezTo>
                <a:cubicBezTo>
                  <a:pt x="-56222" y="1991040"/>
                  <a:pt x="7676" y="1828376"/>
                  <a:pt x="0" y="1614147"/>
                </a:cubicBezTo>
                <a:cubicBezTo>
                  <a:pt x="-7676" y="1399918"/>
                  <a:pt x="7862" y="1309085"/>
                  <a:pt x="0" y="1074125"/>
                </a:cubicBezTo>
                <a:cubicBezTo>
                  <a:pt x="-7862" y="839165"/>
                  <a:pt x="16467" y="663826"/>
                  <a:pt x="0" y="44508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54821254">
                  <a:custGeom>
                    <a:avLst/>
                    <a:gdLst>
                      <a:gd name="connsiteX0" fmla="*/ 0 w 5350691"/>
                      <a:gd name="connsiteY0" fmla="*/ 303859 h 1823117"/>
                      <a:gd name="connsiteX1" fmla="*/ 303859 w 5350691"/>
                      <a:gd name="connsiteY1" fmla="*/ 0 h 1823117"/>
                      <a:gd name="connsiteX2" fmla="*/ 944160 w 5350691"/>
                      <a:gd name="connsiteY2" fmla="*/ 0 h 1823117"/>
                      <a:gd name="connsiteX3" fmla="*/ 1584462 w 5350691"/>
                      <a:gd name="connsiteY3" fmla="*/ 0 h 1823117"/>
                      <a:gd name="connsiteX4" fmla="*/ 2177333 w 5350691"/>
                      <a:gd name="connsiteY4" fmla="*/ 0 h 1823117"/>
                      <a:gd name="connsiteX5" fmla="*/ 2627916 w 5350691"/>
                      <a:gd name="connsiteY5" fmla="*/ 0 h 1823117"/>
                      <a:gd name="connsiteX6" fmla="*/ 3173358 w 5350691"/>
                      <a:gd name="connsiteY6" fmla="*/ 0 h 1823117"/>
                      <a:gd name="connsiteX7" fmla="*/ 3766229 w 5350691"/>
                      <a:gd name="connsiteY7" fmla="*/ 0 h 1823117"/>
                      <a:gd name="connsiteX8" fmla="*/ 4406531 w 5350691"/>
                      <a:gd name="connsiteY8" fmla="*/ 0 h 1823117"/>
                      <a:gd name="connsiteX9" fmla="*/ 5046832 w 5350691"/>
                      <a:gd name="connsiteY9" fmla="*/ 0 h 1823117"/>
                      <a:gd name="connsiteX10" fmla="*/ 5350691 w 5350691"/>
                      <a:gd name="connsiteY10" fmla="*/ 303859 h 1823117"/>
                      <a:gd name="connsiteX11" fmla="*/ 5350691 w 5350691"/>
                      <a:gd name="connsiteY11" fmla="*/ 708992 h 1823117"/>
                      <a:gd name="connsiteX12" fmla="*/ 5350691 w 5350691"/>
                      <a:gd name="connsiteY12" fmla="*/ 1126279 h 1823117"/>
                      <a:gd name="connsiteX13" fmla="*/ 5350691 w 5350691"/>
                      <a:gd name="connsiteY13" fmla="*/ 1519258 h 1823117"/>
                      <a:gd name="connsiteX14" fmla="*/ 5046832 w 5350691"/>
                      <a:gd name="connsiteY14" fmla="*/ 1823117 h 1823117"/>
                      <a:gd name="connsiteX15" fmla="*/ 4406531 w 5350691"/>
                      <a:gd name="connsiteY15" fmla="*/ 1823117 h 1823117"/>
                      <a:gd name="connsiteX16" fmla="*/ 3861089 w 5350691"/>
                      <a:gd name="connsiteY16" fmla="*/ 1823117 h 1823117"/>
                      <a:gd name="connsiteX17" fmla="*/ 3410506 w 5350691"/>
                      <a:gd name="connsiteY17" fmla="*/ 1823117 h 1823117"/>
                      <a:gd name="connsiteX18" fmla="*/ 2817635 w 5350691"/>
                      <a:gd name="connsiteY18" fmla="*/ 1823117 h 1823117"/>
                      <a:gd name="connsiteX19" fmla="*/ 2224763 w 5350691"/>
                      <a:gd name="connsiteY19" fmla="*/ 1823117 h 1823117"/>
                      <a:gd name="connsiteX20" fmla="*/ 1679321 w 5350691"/>
                      <a:gd name="connsiteY20" fmla="*/ 1823117 h 1823117"/>
                      <a:gd name="connsiteX21" fmla="*/ 1181309 w 5350691"/>
                      <a:gd name="connsiteY21" fmla="*/ 1823117 h 1823117"/>
                      <a:gd name="connsiteX22" fmla="*/ 303859 w 5350691"/>
                      <a:gd name="connsiteY22" fmla="*/ 1823117 h 1823117"/>
                      <a:gd name="connsiteX23" fmla="*/ 0 w 5350691"/>
                      <a:gd name="connsiteY23" fmla="*/ 1519258 h 1823117"/>
                      <a:gd name="connsiteX24" fmla="*/ 0 w 5350691"/>
                      <a:gd name="connsiteY24" fmla="*/ 1126279 h 1823117"/>
                      <a:gd name="connsiteX25" fmla="*/ 0 w 5350691"/>
                      <a:gd name="connsiteY25" fmla="*/ 733300 h 1823117"/>
                      <a:gd name="connsiteX26" fmla="*/ 0 w 5350691"/>
                      <a:gd name="connsiteY26" fmla="*/ 303859 h 1823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350691" h="1823117" fill="none" extrusionOk="0">
                        <a:moveTo>
                          <a:pt x="0" y="303859"/>
                        </a:moveTo>
                        <a:cubicBezTo>
                          <a:pt x="4670" y="140657"/>
                          <a:pt x="148736" y="4218"/>
                          <a:pt x="303859" y="0"/>
                        </a:cubicBezTo>
                        <a:cubicBezTo>
                          <a:pt x="517876" y="-21578"/>
                          <a:pt x="801906" y="53215"/>
                          <a:pt x="944160" y="0"/>
                        </a:cubicBezTo>
                        <a:cubicBezTo>
                          <a:pt x="1086414" y="-53215"/>
                          <a:pt x="1428359" y="21957"/>
                          <a:pt x="1584462" y="0"/>
                        </a:cubicBezTo>
                        <a:cubicBezTo>
                          <a:pt x="1740565" y="-21957"/>
                          <a:pt x="1892626" y="29294"/>
                          <a:pt x="2177333" y="0"/>
                        </a:cubicBezTo>
                        <a:cubicBezTo>
                          <a:pt x="2462040" y="-29294"/>
                          <a:pt x="2510171" y="52155"/>
                          <a:pt x="2627916" y="0"/>
                        </a:cubicBezTo>
                        <a:cubicBezTo>
                          <a:pt x="2745661" y="-52155"/>
                          <a:pt x="2946134" y="46771"/>
                          <a:pt x="3173358" y="0"/>
                        </a:cubicBezTo>
                        <a:cubicBezTo>
                          <a:pt x="3400582" y="-46771"/>
                          <a:pt x="3614272" y="12009"/>
                          <a:pt x="3766229" y="0"/>
                        </a:cubicBezTo>
                        <a:cubicBezTo>
                          <a:pt x="3918186" y="-12009"/>
                          <a:pt x="4088634" y="12327"/>
                          <a:pt x="4406531" y="0"/>
                        </a:cubicBezTo>
                        <a:cubicBezTo>
                          <a:pt x="4724428" y="-12327"/>
                          <a:pt x="4804700" y="16920"/>
                          <a:pt x="5046832" y="0"/>
                        </a:cubicBezTo>
                        <a:cubicBezTo>
                          <a:pt x="5179452" y="12266"/>
                          <a:pt x="5343610" y="153232"/>
                          <a:pt x="5350691" y="303859"/>
                        </a:cubicBezTo>
                        <a:cubicBezTo>
                          <a:pt x="5398714" y="386771"/>
                          <a:pt x="5319963" y="602609"/>
                          <a:pt x="5350691" y="708992"/>
                        </a:cubicBezTo>
                        <a:cubicBezTo>
                          <a:pt x="5381419" y="815375"/>
                          <a:pt x="5342637" y="977945"/>
                          <a:pt x="5350691" y="1126279"/>
                        </a:cubicBezTo>
                        <a:cubicBezTo>
                          <a:pt x="5358745" y="1274613"/>
                          <a:pt x="5313836" y="1345457"/>
                          <a:pt x="5350691" y="1519258"/>
                        </a:cubicBezTo>
                        <a:cubicBezTo>
                          <a:pt x="5362659" y="1701979"/>
                          <a:pt x="5214204" y="1812771"/>
                          <a:pt x="5046832" y="1823117"/>
                        </a:cubicBezTo>
                        <a:cubicBezTo>
                          <a:pt x="4884754" y="1851314"/>
                          <a:pt x="4716808" y="1821868"/>
                          <a:pt x="4406531" y="1823117"/>
                        </a:cubicBezTo>
                        <a:cubicBezTo>
                          <a:pt x="4096254" y="1824366"/>
                          <a:pt x="4068994" y="1811718"/>
                          <a:pt x="3861089" y="1823117"/>
                        </a:cubicBezTo>
                        <a:cubicBezTo>
                          <a:pt x="3653184" y="1834516"/>
                          <a:pt x="3574191" y="1791810"/>
                          <a:pt x="3410506" y="1823117"/>
                        </a:cubicBezTo>
                        <a:cubicBezTo>
                          <a:pt x="3246821" y="1854424"/>
                          <a:pt x="3094803" y="1760145"/>
                          <a:pt x="2817635" y="1823117"/>
                        </a:cubicBezTo>
                        <a:cubicBezTo>
                          <a:pt x="2540467" y="1886089"/>
                          <a:pt x="2411457" y="1779614"/>
                          <a:pt x="2224763" y="1823117"/>
                        </a:cubicBezTo>
                        <a:cubicBezTo>
                          <a:pt x="2038069" y="1866620"/>
                          <a:pt x="1900321" y="1805795"/>
                          <a:pt x="1679321" y="1823117"/>
                        </a:cubicBezTo>
                        <a:cubicBezTo>
                          <a:pt x="1458321" y="1840439"/>
                          <a:pt x="1365257" y="1782598"/>
                          <a:pt x="1181309" y="1823117"/>
                        </a:cubicBezTo>
                        <a:cubicBezTo>
                          <a:pt x="997361" y="1863636"/>
                          <a:pt x="555312" y="1784633"/>
                          <a:pt x="303859" y="1823117"/>
                        </a:cubicBezTo>
                        <a:cubicBezTo>
                          <a:pt x="98564" y="1799018"/>
                          <a:pt x="-24660" y="1676968"/>
                          <a:pt x="0" y="1519258"/>
                        </a:cubicBezTo>
                        <a:cubicBezTo>
                          <a:pt x="-12337" y="1359802"/>
                          <a:pt x="27445" y="1303456"/>
                          <a:pt x="0" y="1126279"/>
                        </a:cubicBezTo>
                        <a:cubicBezTo>
                          <a:pt x="-27445" y="949102"/>
                          <a:pt x="5058" y="911017"/>
                          <a:pt x="0" y="733300"/>
                        </a:cubicBezTo>
                        <a:cubicBezTo>
                          <a:pt x="-5058" y="555583"/>
                          <a:pt x="44587" y="450704"/>
                          <a:pt x="0" y="303859"/>
                        </a:cubicBezTo>
                        <a:close/>
                      </a:path>
                      <a:path w="5350691" h="1823117" stroke="0" extrusionOk="0">
                        <a:moveTo>
                          <a:pt x="0" y="303859"/>
                        </a:moveTo>
                        <a:cubicBezTo>
                          <a:pt x="22534" y="148002"/>
                          <a:pt x="147994" y="13007"/>
                          <a:pt x="303859" y="0"/>
                        </a:cubicBezTo>
                        <a:cubicBezTo>
                          <a:pt x="560779" y="-52719"/>
                          <a:pt x="627565" y="57561"/>
                          <a:pt x="896731" y="0"/>
                        </a:cubicBezTo>
                        <a:cubicBezTo>
                          <a:pt x="1165897" y="-57561"/>
                          <a:pt x="1246101" y="19767"/>
                          <a:pt x="1537032" y="0"/>
                        </a:cubicBezTo>
                        <a:cubicBezTo>
                          <a:pt x="1827963" y="-19767"/>
                          <a:pt x="1941785" y="33798"/>
                          <a:pt x="2224763" y="0"/>
                        </a:cubicBezTo>
                        <a:cubicBezTo>
                          <a:pt x="2507741" y="-33798"/>
                          <a:pt x="2727117" y="4843"/>
                          <a:pt x="2865064" y="0"/>
                        </a:cubicBezTo>
                        <a:cubicBezTo>
                          <a:pt x="3003011" y="-4843"/>
                          <a:pt x="3365396" y="45877"/>
                          <a:pt x="3552796" y="0"/>
                        </a:cubicBezTo>
                        <a:cubicBezTo>
                          <a:pt x="3740196" y="-45877"/>
                          <a:pt x="3976424" y="6014"/>
                          <a:pt x="4098237" y="0"/>
                        </a:cubicBezTo>
                        <a:cubicBezTo>
                          <a:pt x="4220050" y="-6014"/>
                          <a:pt x="4806766" y="8107"/>
                          <a:pt x="5046832" y="0"/>
                        </a:cubicBezTo>
                        <a:cubicBezTo>
                          <a:pt x="5208206" y="-1420"/>
                          <a:pt x="5333473" y="142247"/>
                          <a:pt x="5350691" y="303859"/>
                        </a:cubicBezTo>
                        <a:cubicBezTo>
                          <a:pt x="5369608" y="405765"/>
                          <a:pt x="5314353" y="578410"/>
                          <a:pt x="5350691" y="708992"/>
                        </a:cubicBezTo>
                        <a:cubicBezTo>
                          <a:pt x="5387029" y="839574"/>
                          <a:pt x="5335919" y="1012701"/>
                          <a:pt x="5350691" y="1126279"/>
                        </a:cubicBezTo>
                        <a:cubicBezTo>
                          <a:pt x="5365463" y="1239857"/>
                          <a:pt x="5322990" y="1382844"/>
                          <a:pt x="5350691" y="1519258"/>
                        </a:cubicBezTo>
                        <a:cubicBezTo>
                          <a:pt x="5352718" y="1695648"/>
                          <a:pt x="5207726" y="1819248"/>
                          <a:pt x="5046832" y="1823117"/>
                        </a:cubicBezTo>
                        <a:cubicBezTo>
                          <a:pt x="4808561" y="1826418"/>
                          <a:pt x="4677039" y="1797622"/>
                          <a:pt x="4548820" y="1823117"/>
                        </a:cubicBezTo>
                        <a:cubicBezTo>
                          <a:pt x="4420601" y="1848612"/>
                          <a:pt x="4192349" y="1762424"/>
                          <a:pt x="3908518" y="1823117"/>
                        </a:cubicBezTo>
                        <a:cubicBezTo>
                          <a:pt x="3624687" y="1883810"/>
                          <a:pt x="3369856" y="1790110"/>
                          <a:pt x="3220787" y="1823117"/>
                        </a:cubicBezTo>
                        <a:cubicBezTo>
                          <a:pt x="3071718" y="1856124"/>
                          <a:pt x="2789023" y="1794704"/>
                          <a:pt x="2675346" y="1823117"/>
                        </a:cubicBezTo>
                        <a:cubicBezTo>
                          <a:pt x="2561669" y="1851530"/>
                          <a:pt x="2321748" y="1804682"/>
                          <a:pt x="2177333" y="1823117"/>
                        </a:cubicBezTo>
                        <a:cubicBezTo>
                          <a:pt x="2032918" y="1841552"/>
                          <a:pt x="1821025" y="1817524"/>
                          <a:pt x="1631891" y="1823117"/>
                        </a:cubicBezTo>
                        <a:cubicBezTo>
                          <a:pt x="1442757" y="1828710"/>
                          <a:pt x="1189339" y="1769227"/>
                          <a:pt x="1039020" y="1823117"/>
                        </a:cubicBezTo>
                        <a:cubicBezTo>
                          <a:pt x="888701" y="1877007"/>
                          <a:pt x="452675" y="1771501"/>
                          <a:pt x="303859" y="1823117"/>
                        </a:cubicBezTo>
                        <a:cubicBezTo>
                          <a:pt x="115871" y="1845253"/>
                          <a:pt x="-23885" y="1700161"/>
                          <a:pt x="0" y="1519258"/>
                        </a:cubicBezTo>
                        <a:cubicBezTo>
                          <a:pt x="-7648" y="1390494"/>
                          <a:pt x="28895" y="1301042"/>
                          <a:pt x="0" y="1101971"/>
                        </a:cubicBezTo>
                        <a:cubicBezTo>
                          <a:pt x="-28895" y="902900"/>
                          <a:pt x="12441" y="811292"/>
                          <a:pt x="0" y="733300"/>
                        </a:cubicBezTo>
                        <a:cubicBezTo>
                          <a:pt x="-12441" y="655308"/>
                          <a:pt x="39803" y="400198"/>
                          <a:pt x="0" y="30385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0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Využíva sa ako zelené hnojivo, </a:t>
            </a:r>
            <a:r>
              <a:rPr lang="sk-SK" sz="2000" dirty="0">
                <a:solidFill>
                  <a:schemeClr val="tx1"/>
                </a:solidFill>
                <a:latin typeface="Century Schoolbook" panose="02040604050505020304" pitchFamily="18" charset="0"/>
              </a:rPr>
              <a:t>to znamená, že dokáže pôdu obohatiť o minerály. 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E6B0AC4A-DA69-466D-AC64-9C192A854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632" y="3514364"/>
            <a:ext cx="5562168" cy="233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45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4C55C-9710-4199-A734-FC7BB019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Lucida Calligraphy" panose="03010101010101010101" pitchFamily="66" charset="0"/>
              </a:rPr>
              <a:t>Bôb obyčajný 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A275D995-0B86-4B14-8726-D49520050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362" y="1586634"/>
            <a:ext cx="3115302" cy="4684666"/>
          </a:xfrm>
          <a:prstGeom prst="rect">
            <a:avLst/>
          </a:prstGeom>
        </p:spPr>
      </p:pic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685BDBEE-FEA5-4A03-BD6C-AC7083D7AF41}"/>
              </a:ext>
            </a:extLst>
          </p:cNvPr>
          <p:cNvSpPr/>
          <p:nvPr/>
        </p:nvSpPr>
        <p:spPr>
          <a:xfrm>
            <a:off x="124691" y="166255"/>
            <a:ext cx="11793682" cy="6405274"/>
          </a:xfrm>
          <a:custGeom>
            <a:avLst/>
            <a:gdLst>
              <a:gd name="connsiteX0" fmla="*/ 0 w 11793682"/>
              <a:gd name="connsiteY0" fmla="*/ 1067567 h 6405274"/>
              <a:gd name="connsiteX1" fmla="*/ 1067567 w 11793682"/>
              <a:gd name="connsiteY1" fmla="*/ 0 h 6405274"/>
              <a:gd name="connsiteX2" fmla="*/ 1732302 w 11793682"/>
              <a:gd name="connsiteY2" fmla="*/ 0 h 6405274"/>
              <a:gd name="connsiteX3" fmla="*/ 2203867 w 11793682"/>
              <a:gd name="connsiteY3" fmla="*/ 0 h 6405274"/>
              <a:gd name="connsiteX4" fmla="*/ 2868602 w 11793682"/>
              <a:gd name="connsiteY4" fmla="*/ 0 h 6405274"/>
              <a:gd name="connsiteX5" fmla="*/ 3436752 w 11793682"/>
              <a:gd name="connsiteY5" fmla="*/ 0 h 6405274"/>
              <a:gd name="connsiteX6" fmla="*/ 3811731 w 11793682"/>
              <a:gd name="connsiteY6" fmla="*/ 0 h 6405274"/>
              <a:gd name="connsiteX7" fmla="*/ 4379881 w 11793682"/>
              <a:gd name="connsiteY7" fmla="*/ 0 h 6405274"/>
              <a:gd name="connsiteX8" fmla="*/ 4658274 w 11793682"/>
              <a:gd name="connsiteY8" fmla="*/ 0 h 6405274"/>
              <a:gd name="connsiteX9" fmla="*/ 5323010 w 11793682"/>
              <a:gd name="connsiteY9" fmla="*/ 0 h 6405274"/>
              <a:gd name="connsiteX10" fmla="*/ 5697989 w 11793682"/>
              <a:gd name="connsiteY10" fmla="*/ 0 h 6405274"/>
              <a:gd name="connsiteX11" fmla="*/ 6362724 w 11793682"/>
              <a:gd name="connsiteY11" fmla="*/ 0 h 6405274"/>
              <a:gd name="connsiteX12" fmla="*/ 6930874 w 11793682"/>
              <a:gd name="connsiteY12" fmla="*/ 0 h 6405274"/>
              <a:gd name="connsiteX13" fmla="*/ 7402438 w 11793682"/>
              <a:gd name="connsiteY13" fmla="*/ 0 h 6405274"/>
              <a:gd name="connsiteX14" fmla="*/ 8067174 w 11793682"/>
              <a:gd name="connsiteY14" fmla="*/ 0 h 6405274"/>
              <a:gd name="connsiteX15" fmla="*/ 8828494 w 11793682"/>
              <a:gd name="connsiteY15" fmla="*/ 0 h 6405274"/>
              <a:gd name="connsiteX16" fmla="*/ 9300059 w 11793682"/>
              <a:gd name="connsiteY16" fmla="*/ 0 h 6405274"/>
              <a:gd name="connsiteX17" fmla="*/ 10061380 w 11793682"/>
              <a:gd name="connsiteY17" fmla="*/ 0 h 6405274"/>
              <a:gd name="connsiteX18" fmla="*/ 10726115 w 11793682"/>
              <a:gd name="connsiteY18" fmla="*/ 0 h 6405274"/>
              <a:gd name="connsiteX19" fmla="*/ 11793682 w 11793682"/>
              <a:gd name="connsiteY19" fmla="*/ 1067567 h 6405274"/>
              <a:gd name="connsiteX20" fmla="*/ 11793682 w 11793682"/>
              <a:gd name="connsiteY20" fmla="*/ 1558633 h 6405274"/>
              <a:gd name="connsiteX21" fmla="*/ 11793682 w 11793682"/>
              <a:gd name="connsiteY21" fmla="*/ 2006998 h 6405274"/>
              <a:gd name="connsiteX22" fmla="*/ 11793682 w 11793682"/>
              <a:gd name="connsiteY22" fmla="*/ 2498064 h 6405274"/>
              <a:gd name="connsiteX23" fmla="*/ 11793682 w 11793682"/>
              <a:gd name="connsiteY23" fmla="*/ 2946429 h 6405274"/>
              <a:gd name="connsiteX24" fmla="*/ 11793682 w 11793682"/>
              <a:gd name="connsiteY24" fmla="*/ 3352092 h 6405274"/>
              <a:gd name="connsiteX25" fmla="*/ 11793682 w 11793682"/>
              <a:gd name="connsiteY25" fmla="*/ 3800457 h 6405274"/>
              <a:gd name="connsiteX26" fmla="*/ 11793682 w 11793682"/>
              <a:gd name="connsiteY26" fmla="*/ 4291523 h 6405274"/>
              <a:gd name="connsiteX27" fmla="*/ 11793682 w 11793682"/>
              <a:gd name="connsiteY27" fmla="*/ 4825290 h 6405274"/>
              <a:gd name="connsiteX28" fmla="*/ 11793682 w 11793682"/>
              <a:gd name="connsiteY28" fmla="*/ 5337707 h 6405274"/>
              <a:gd name="connsiteX29" fmla="*/ 10726115 w 11793682"/>
              <a:gd name="connsiteY29" fmla="*/ 6405274 h 6405274"/>
              <a:gd name="connsiteX30" fmla="*/ 10061380 w 11793682"/>
              <a:gd name="connsiteY30" fmla="*/ 6405274 h 6405274"/>
              <a:gd name="connsiteX31" fmla="*/ 9300059 w 11793682"/>
              <a:gd name="connsiteY31" fmla="*/ 6405274 h 6405274"/>
              <a:gd name="connsiteX32" fmla="*/ 8538738 w 11793682"/>
              <a:gd name="connsiteY32" fmla="*/ 6405274 h 6405274"/>
              <a:gd name="connsiteX33" fmla="*/ 8067174 w 11793682"/>
              <a:gd name="connsiteY33" fmla="*/ 6405274 h 6405274"/>
              <a:gd name="connsiteX34" fmla="*/ 7595609 w 11793682"/>
              <a:gd name="connsiteY34" fmla="*/ 6405274 h 6405274"/>
              <a:gd name="connsiteX35" fmla="*/ 7124045 w 11793682"/>
              <a:gd name="connsiteY35" fmla="*/ 6405274 h 6405274"/>
              <a:gd name="connsiteX36" fmla="*/ 6459309 w 11793682"/>
              <a:gd name="connsiteY36" fmla="*/ 6405274 h 6405274"/>
              <a:gd name="connsiteX37" fmla="*/ 5891160 w 11793682"/>
              <a:gd name="connsiteY37" fmla="*/ 6405274 h 6405274"/>
              <a:gd name="connsiteX38" fmla="*/ 5323010 w 11793682"/>
              <a:gd name="connsiteY38" fmla="*/ 6405274 h 6405274"/>
              <a:gd name="connsiteX39" fmla="*/ 4948031 w 11793682"/>
              <a:gd name="connsiteY39" fmla="*/ 6405274 h 6405274"/>
              <a:gd name="connsiteX40" fmla="*/ 4186710 w 11793682"/>
              <a:gd name="connsiteY40" fmla="*/ 6405274 h 6405274"/>
              <a:gd name="connsiteX41" fmla="*/ 3425389 w 11793682"/>
              <a:gd name="connsiteY41" fmla="*/ 6405274 h 6405274"/>
              <a:gd name="connsiteX42" fmla="*/ 3146996 w 11793682"/>
              <a:gd name="connsiteY42" fmla="*/ 6405274 h 6405274"/>
              <a:gd name="connsiteX43" fmla="*/ 2482260 w 11793682"/>
              <a:gd name="connsiteY43" fmla="*/ 6405274 h 6405274"/>
              <a:gd name="connsiteX44" fmla="*/ 2107281 w 11793682"/>
              <a:gd name="connsiteY44" fmla="*/ 6405274 h 6405274"/>
              <a:gd name="connsiteX45" fmla="*/ 1067567 w 11793682"/>
              <a:gd name="connsiteY45" fmla="*/ 6405274 h 6405274"/>
              <a:gd name="connsiteX46" fmla="*/ 0 w 11793682"/>
              <a:gd name="connsiteY46" fmla="*/ 5337707 h 6405274"/>
              <a:gd name="connsiteX47" fmla="*/ 0 w 11793682"/>
              <a:gd name="connsiteY47" fmla="*/ 4718537 h 6405274"/>
              <a:gd name="connsiteX48" fmla="*/ 0 w 11793682"/>
              <a:gd name="connsiteY48" fmla="*/ 4142068 h 6405274"/>
              <a:gd name="connsiteX49" fmla="*/ 0 w 11793682"/>
              <a:gd name="connsiteY49" fmla="*/ 3522898 h 6405274"/>
              <a:gd name="connsiteX50" fmla="*/ 0 w 11793682"/>
              <a:gd name="connsiteY50" fmla="*/ 2903727 h 6405274"/>
              <a:gd name="connsiteX51" fmla="*/ 0 w 11793682"/>
              <a:gd name="connsiteY51" fmla="*/ 2412661 h 6405274"/>
              <a:gd name="connsiteX52" fmla="*/ 0 w 11793682"/>
              <a:gd name="connsiteY52" fmla="*/ 2006998 h 6405274"/>
              <a:gd name="connsiteX53" fmla="*/ 0 w 11793682"/>
              <a:gd name="connsiteY53" fmla="*/ 1067567 h 640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793682" h="6405274" extrusionOk="0">
                <a:moveTo>
                  <a:pt x="0" y="1067567"/>
                </a:moveTo>
                <a:cubicBezTo>
                  <a:pt x="-44844" y="503326"/>
                  <a:pt x="469266" y="-25658"/>
                  <a:pt x="1067567" y="0"/>
                </a:cubicBezTo>
                <a:cubicBezTo>
                  <a:pt x="1356122" y="-39840"/>
                  <a:pt x="1595011" y="79398"/>
                  <a:pt x="1732302" y="0"/>
                </a:cubicBezTo>
                <a:cubicBezTo>
                  <a:pt x="1869594" y="-79398"/>
                  <a:pt x="2005487" y="48645"/>
                  <a:pt x="2203867" y="0"/>
                </a:cubicBezTo>
                <a:cubicBezTo>
                  <a:pt x="2402248" y="-48645"/>
                  <a:pt x="2641705" y="68264"/>
                  <a:pt x="2868602" y="0"/>
                </a:cubicBezTo>
                <a:cubicBezTo>
                  <a:pt x="3095500" y="-68264"/>
                  <a:pt x="3180949" y="39820"/>
                  <a:pt x="3436752" y="0"/>
                </a:cubicBezTo>
                <a:cubicBezTo>
                  <a:pt x="3692555" y="-39820"/>
                  <a:pt x="3658387" y="7823"/>
                  <a:pt x="3811731" y="0"/>
                </a:cubicBezTo>
                <a:cubicBezTo>
                  <a:pt x="3965075" y="-7823"/>
                  <a:pt x="4175584" y="50418"/>
                  <a:pt x="4379881" y="0"/>
                </a:cubicBezTo>
                <a:cubicBezTo>
                  <a:pt x="4584178" y="-50418"/>
                  <a:pt x="4540667" y="31526"/>
                  <a:pt x="4658274" y="0"/>
                </a:cubicBezTo>
                <a:cubicBezTo>
                  <a:pt x="4775881" y="-31526"/>
                  <a:pt x="5164364" y="55977"/>
                  <a:pt x="5323010" y="0"/>
                </a:cubicBezTo>
                <a:cubicBezTo>
                  <a:pt x="5481656" y="-55977"/>
                  <a:pt x="5565062" y="33245"/>
                  <a:pt x="5697989" y="0"/>
                </a:cubicBezTo>
                <a:cubicBezTo>
                  <a:pt x="5830916" y="-33245"/>
                  <a:pt x="6203149" y="34296"/>
                  <a:pt x="6362724" y="0"/>
                </a:cubicBezTo>
                <a:cubicBezTo>
                  <a:pt x="6522300" y="-34296"/>
                  <a:pt x="6728547" y="50365"/>
                  <a:pt x="6930874" y="0"/>
                </a:cubicBezTo>
                <a:cubicBezTo>
                  <a:pt x="7133201" y="-50365"/>
                  <a:pt x="7177304" y="50199"/>
                  <a:pt x="7402438" y="0"/>
                </a:cubicBezTo>
                <a:cubicBezTo>
                  <a:pt x="7627572" y="-50199"/>
                  <a:pt x="7877519" y="43204"/>
                  <a:pt x="8067174" y="0"/>
                </a:cubicBezTo>
                <a:cubicBezTo>
                  <a:pt x="8256829" y="-43204"/>
                  <a:pt x="8650195" y="6431"/>
                  <a:pt x="8828494" y="0"/>
                </a:cubicBezTo>
                <a:cubicBezTo>
                  <a:pt x="9006793" y="-6431"/>
                  <a:pt x="9197533" y="23102"/>
                  <a:pt x="9300059" y="0"/>
                </a:cubicBezTo>
                <a:cubicBezTo>
                  <a:pt x="9402585" y="-23102"/>
                  <a:pt x="9689915" y="9518"/>
                  <a:pt x="10061380" y="0"/>
                </a:cubicBezTo>
                <a:cubicBezTo>
                  <a:pt x="10432845" y="-9518"/>
                  <a:pt x="10415548" y="58464"/>
                  <a:pt x="10726115" y="0"/>
                </a:cubicBezTo>
                <a:cubicBezTo>
                  <a:pt x="11269597" y="-32454"/>
                  <a:pt x="11831138" y="599987"/>
                  <a:pt x="11793682" y="1067567"/>
                </a:cubicBezTo>
                <a:cubicBezTo>
                  <a:pt x="11799242" y="1223040"/>
                  <a:pt x="11768234" y="1439064"/>
                  <a:pt x="11793682" y="1558633"/>
                </a:cubicBezTo>
                <a:cubicBezTo>
                  <a:pt x="11819130" y="1678202"/>
                  <a:pt x="11752809" y="1834042"/>
                  <a:pt x="11793682" y="2006998"/>
                </a:cubicBezTo>
                <a:cubicBezTo>
                  <a:pt x="11834555" y="2179954"/>
                  <a:pt x="11739539" y="2395489"/>
                  <a:pt x="11793682" y="2498064"/>
                </a:cubicBezTo>
                <a:cubicBezTo>
                  <a:pt x="11847825" y="2600639"/>
                  <a:pt x="11765511" y="2821336"/>
                  <a:pt x="11793682" y="2946429"/>
                </a:cubicBezTo>
                <a:cubicBezTo>
                  <a:pt x="11821853" y="3071522"/>
                  <a:pt x="11767332" y="3231737"/>
                  <a:pt x="11793682" y="3352092"/>
                </a:cubicBezTo>
                <a:cubicBezTo>
                  <a:pt x="11820032" y="3472447"/>
                  <a:pt x="11779352" y="3704139"/>
                  <a:pt x="11793682" y="3800457"/>
                </a:cubicBezTo>
                <a:cubicBezTo>
                  <a:pt x="11808012" y="3896775"/>
                  <a:pt x="11762511" y="4129708"/>
                  <a:pt x="11793682" y="4291523"/>
                </a:cubicBezTo>
                <a:cubicBezTo>
                  <a:pt x="11824853" y="4453338"/>
                  <a:pt x="11785738" y="4567120"/>
                  <a:pt x="11793682" y="4825290"/>
                </a:cubicBezTo>
                <a:cubicBezTo>
                  <a:pt x="11801626" y="5083460"/>
                  <a:pt x="11771865" y="5203894"/>
                  <a:pt x="11793682" y="5337707"/>
                </a:cubicBezTo>
                <a:cubicBezTo>
                  <a:pt x="11673108" y="5877491"/>
                  <a:pt x="11285100" y="6367590"/>
                  <a:pt x="10726115" y="6405274"/>
                </a:cubicBezTo>
                <a:cubicBezTo>
                  <a:pt x="10481150" y="6417461"/>
                  <a:pt x="10244716" y="6371977"/>
                  <a:pt x="10061380" y="6405274"/>
                </a:cubicBezTo>
                <a:cubicBezTo>
                  <a:pt x="9878044" y="6438571"/>
                  <a:pt x="9552558" y="6383038"/>
                  <a:pt x="9300059" y="6405274"/>
                </a:cubicBezTo>
                <a:cubicBezTo>
                  <a:pt x="9047560" y="6427510"/>
                  <a:pt x="8769773" y="6318642"/>
                  <a:pt x="8538738" y="6405274"/>
                </a:cubicBezTo>
                <a:cubicBezTo>
                  <a:pt x="8307703" y="6491906"/>
                  <a:pt x="8193946" y="6370396"/>
                  <a:pt x="8067174" y="6405274"/>
                </a:cubicBezTo>
                <a:cubicBezTo>
                  <a:pt x="7940402" y="6440152"/>
                  <a:pt x="7806281" y="6375917"/>
                  <a:pt x="7595609" y="6405274"/>
                </a:cubicBezTo>
                <a:cubicBezTo>
                  <a:pt x="7384938" y="6434631"/>
                  <a:pt x="7248672" y="6384014"/>
                  <a:pt x="7124045" y="6405274"/>
                </a:cubicBezTo>
                <a:cubicBezTo>
                  <a:pt x="6999418" y="6426534"/>
                  <a:pt x="6791103" y="6404106"/>
                  <a:pt x="6459309" y="6405274"/>
                </a:cubicBezTo>
                <a:cubicBezTo>
                  <a:pt x="6127515" y="6406442"/>
                  <a:pt x="6041988" y="6375694"/>
                  <a:pt x="5891160" y="6405274"/>
                </a:cubicBezTo>
                <a:cubicBezTo>
                  <a:pt x="5740332" y="6434854"/>
                  <a:pt x="5587397" y="6359166"/>
                  <a:pt x="5323010" y="6405274"/>
                </a:cubicBezTo>
                <a:cubicBezTo>
                  <a:pt x="5058623" y="6451382"/>
                  <a:pt x="5025230" y="6379161"/>
                  <a:pt x="4948031" y="6405274"/>
                </a:cubicBezTo>
                <a:cubicBezTo>
                  <a:pt x="4870832" y="6431387"/>
                  <a:pt x="4400112" y="6341419"/>
                  <a:pt x="4186710" y="6405274"/>
                </a:cubicBezTo>
                <a:cubicBezTo>
                  <a:pt x="3973308" y="6469129"/>
                  <a:pt x="3647448" y="6378187"/>
                  <a:pt x="3425389" y="6405274"/>
                </a:cubicBezTo>
                <a:cubicBezTo>
                  <a:pt x="3203330" y="6432361"/>
                  <a:pt x="3262488" y="6397054"/>
                  <a:pt x="3146996" y="6405274"/>
                </a:cubicBezTo>
                <a:cubicBezTo>
                  <a:pt x="3031504" y="6413494"/>
                  <a:pt x="2781039" y="6374141"/>
                  <a:pt x="2482260" y="6405274"/>
                </a:cubicBezTo>
                <a:cubicBezTo>
                  <a:pt x="2183481" y="6436407"/>
                  <a:pt x="2231318" y="6378316"/>
                  <a:pt x="2107281" y="6405274"/>
                </a:cubicBezTo>
                <a:cubicBezTo>
                  <a:pt x="1983244" y="6432232"/>
                  <a:pt x="1419351" y="6288366"/>
                  <a:pt x="1067567" y="6405274"/>
                </a:cubicBezTo>
                <a:cubicBezTo>
                  <a:pt x="334378" y="6373107"/>
                  <a:pt x="-146898" y="5882915"/>
                  <a:pt x="0" y="5337707"/>
                </a:cubicBezTo>
                <a:cubicBezTo>
                  <a:pt x="-29869" y="5196944"/>
                  <a:pt x="45431" y="4956523"/>
                  <a:pt x="0" y="4718537"/>
                </a:cubicBezTo>
                <a:cubicBezTo>
                  <a:pt x="-45431" y="4480551"/>
                  <a:pt x="55680" y="4325993"/>
                  <a:pt x="0" y="4142068"/>
                </a:cubicBezTo>
                <a:cubicBezTo>
                  <a:pt x="-55680" y="3958143"/>
                  <a:pt x="31337" y="3703663"/>
                  <a:pt x="0" y="3522898"/>
                </a:cubicBezTo>
                <a:cubicBezTo>
                  <a:pt x="-31337" y="3342133"/>
                  <a:pt x="67019" y="3159262"/>
                  <a:pt x="0" y="2903727"/>
                </a:cubicBezTo>
                <a:cubicBezTo>
                  <a:pt x="-67019" y="2648192"/>
                  <a:pt x="54098" y="2610729"/>
                  <a:pt x="0" y="2412661"/>
                </a:cubicBezTo>
                <a:cubicBezTo>
                  <a:pt x="-54098" y="2214593"/>
                  <a:pt x="1420" y="2193573"/>
                  <a:pt x="0" y="2006998"/>
                </a:cubicBezTo>
                <a:cubicBezTo>
                  <a:pt x="-1420" y="1820423"/>
                  <a:pt x="29694" y="1353771"/>
                  <a:pt x="0" y="1067567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210167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71C41E3-EBD7-41FE-93BD-AE0A4E00A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42749"/>
            <a:ext cx="3115302" cy="496844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9E7CA30-CD89-459D-AC5E-93831D124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3798">
            <a:off x="7715398" y="3760679"/>
            <a:ext cx="3730130" cy="2476806"/>
          </a:xfrm>
          <a:prstGeom prst="rect">
            <a:avLst/>
          </a:prstGeom>
        </p:spPr>
      </p:pic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51370918-FB14-41D8-B730-1519BE7BF1BF}"/>
              </a:ext>
            </a:extLst>
          </p:cNvPr>
          <p:cNvSpPr/>
          <p:nvPr/>
        </p:nvSpPr>
        <p:spPr>
          <a:xfrm>
            <a:off x="6285395" y="756166"/>
            <a:ext cx="5350691" cy="2043305"/>
          </a:xfrm>
          <a:custGeom>
            <a:avLst/>
            <a:gdLst>
              <a:gd name="connsiteX0" fmla="*/ 0 w 5350691"/>
              <a:gd name="connsiteY0" fmla="*/ 445087 h 2670469"/>
              <a:gd name="connsiteX1" fmla="*/ 445087 w 5350691"/>
              <a:gd name="connsiteY1" fmla="*/ 0 h 2670469"/>
              <a:gd name="connsiteX2" fmla="*/ 1047257 w 5350691"/>
              <a:gd name="connsiteY2" fmla="*/ 0 h 2670469"/>
              <a:gd name="connsiteX3" fmla="*/ 1649427 w 5350691"/>
              <a:gd name="connsiteY3" fmla="*/ 0 h 2670469"/>
              <a:gd name="connsiteX4" fmla="*/ 2206991 w 5350691"/>
              <a:gd name="connsiteY4" fmla="*/ 0 h 2670469"/>
              <a:gd name="connsiteX5" fmla="*/ 2630740 w 5350691"/>
              <a:gd name="connsiteY5" fmla="*/ 0 h 2670469"/>
              <a:gd name="connsiteX6" fmla="*/ 3143700 w 5350691"/>
              <a:gd name="connsiteY6" fmla="*/ 0 h 2670469"/>
              <a:gd name="connsiteX7" fmla="*/ 3701264 w 5350691"/>
              <a:gd name="connsiteY7" fmla="*/ 0 h 2670469"/>
              <a:gd name="connsiteX8" fmla="*/ 4303434 w 5350691"/>
              <a:gd name="connsiteY8" fmla="*/ 0 h 2670469"/>
              <a:gd name="connsiteX9" fmla="*/ 4905604 w 5350691"/>
              <a:gd name="connsiteY9" fmla="*/ 0 h 2670469"/>
              <a:gd name="connsiteX10" fmla="*/ 5350691 w 5350691"/>
              <a:gd name="connsiteY10" fmla="*/ 445087 h 2670469"/>
              <a:gd name="connsiteX11" fmla="*/ 5350691 w 5350691"/>
              <a:gd name="connsiteY11" fmla="*/ 1038519 h 2670469"/>
              <a:gd name="connsiteX12" fmla="*/ 5350691 w 5350691"/>
              <a:gd name="connsiteY12" fmla="*/ 1649753 h 2670469"/>
              <a:gd name="connsiteX13" fmla="*/ 5350691 w 5350691"/>
              <a:gd name="connsiteY13" fmla="*/ 2225382 h 2670469"/>
              <a:gd name="connsiteX14" fmla="*/ 4905604 w 5350691"/>
              <a:gd name="connsiteY14" fmla="*/ 2670469 h 2670469"/>
              <a:gd name="connsiteX15" fmla="*/ 4303434 w 5350691"/>
              <a:gd name="connsiteY15" fmla="*/ 2670469 h 2670469"/>
              <a:gd name="connsiteX16" fmla="*/ 3790475 w 5350691"/>
              <a:gd name="connsiteY16" fmla="*/ 2670469 h 2670469"/>
              <a:gd name="connsiteX17" fmla="*/ 3366726 w 5350691"/>
              <a:gd name="connsiteY17" fmla="*/ 2670469 h 2670469"/>
              <a:gd name="connsiteX18" fmla="*/ 2809161 w 5350691"/>
              <a:gd name="connsiteY18" fmla="*/ 2670469 h 2670469"/>
              <a:gd name="connsiteX19" fmla="*/ 2251596 w 5350691"/>
              <a:gd name="connsiteY19" fmla="*/ 2670469 h 2670469"/>
              <a:gd name="connsiteX20" fmla="*/ 1738637 w 5350691"/>
              <a:gd name="connsiteY20" fmla="*/ 2670469 h 2670469"/>
              <a:gd name="connsiteX21" fmla="*/ 1270283 w 5350691"/>
              <a:gd name="connsiteY21" fmla="*/ 2670469 h 2670469"/>
              <a:gd name="connsiteX22" fmla="*/ 445087 w 5350691"/>
              <a:gd name="connsiteY22" fmla="*/ 2670469 h 2670469"/>
              <a:gd name="connsiteX23" fmla="*/ 0 w 5350691"/>
              <a:gd name="connsiteY23" fmla="*/ 2225382 h 2670469"/>
              <a:gd name="connsiteX24" fmla="*/ 0 w 5350691"/>
              <a:gd name="connsiteY24" fmla="*/ 1649753 h 2670469"/>
              <a:gd name="connsiteX25" fmla="*/ 0 w 5350691"/>
              <a:gd name="connsiteY25" fmla="*/ 1074125 h 2670469"/>
              <a:gd name="connsiteX26" fmla="*/ 0 w 5350691"/>
              <a:gd name="connsiteY26" fmla="*/ 445087 h 267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50691" h="2670469" fill="none" extrusionOk="0">
                <a:moveTo>
                  <a:pt x="0" y="445087"/>
                </a:moveTo>
                <a:cubicBezTo>
                  <a:pt x="50537" y="249211"/>
                  <a:pt x="264681" y="21735"/>
                  <a:pt x="445087" y="0"/>
                </a:cubicBezTo>
                <a:cubicBezTo>
                  <a:pt x="743882" y="-47022"/>
                  <a:pt x="850972" y="63335"/>
                  <a:pt x="1047257" y="0"/>
                </a:cubicBezTo>
                <a:cubicBezTo>
                  <a:pt x="1243542" y="-63335"/>
                  <a:pt x="1350428" y="69288"/>
                  <a:pt x="1649427" y="0"/>
                </a:cubicBezTo>
                <a:cubicBezTo>
                  <a:pt x="1948426" y="-69288"/>
                  <a:pt x="2030744" y="63167"/>
                  <a:pt x="2206991" y="0"/>
                </a:cubicBezTo>
                <a:cubicBezTo>
                  <a:pt x="2383238" y="-63167"/>
                  <a:pt x="2543511" y="38310"/>
                  <a:pt x="2630740" y="0"/>
                </a:cubicBezTo>
                <a:cubicBezTo>
                  <a:pt x="2717969" y="-38310"/>
                  <a:pt x="2992275" y="27153"/>
                  <a:pt x="3143700" y="0"/>
                </a:cubicBezTo>
                <a:cubicBezTo>
                  <a:pt x="3295125" y="-27153"/>
                  <a:pt x="3443795" y="32472"/>
                  <a:pt x="3701264" y="0"/>
                </a:cubicBezTo>
                <a:cubicBezTo>
                  <a:pt x="3958733" y="-32472"/>
                  <a:pt x="4005177" y="68049"/>
                  <a:pt x="4303434" y="0"/>
                </a:cubicBezTo>
                <a:cubicBezTo>
                  <a:pt x="4601691" y="-68049"/>
                  <a:pt x="4692782" y="12681"/>
                  <a:pt x="4905604" y="0"/>
                </a:cubicBezTo>
                <a:cubicBezTo>
                  <a:pt x="5104943" y="16197"/>
                  <a:pt x="5322871" y="266805"/>
                  <a:pt x="5350691" y="445087"/>
                </a:cubicBezTo>
                <a:cubicBezTo>
                  <a:pt x="5362602" y="644684"/>
                  <a:pt x="5298620" y="810161"/>
                  <a:pt x="5350691" y="1038519"/>
                </a:cubicBezTo>
                <a:cubicBezTo>
                  <a:pt x="5402762" y="1266877"/>
                  <a:pt x="5282772" y="1480657"/>
                  <a:pt x="5350691" y="1649753"/>
                </a:cubicBezTo>
                <a:cubicBezTo>
                  <a:pt x="5418610" y="1818849"/>
                  <a:pt x="5349450" y="1944419"/>
                  <a:pt x="5350691" y="2225382"/>
                </a:cubicBezTo>
                <a:cubicBezTo>
                  <a:pt x="5379682" y="2507299"/>
                  <a:pt x="5150003" y="2637517"/>
                  <a:pt x="4905604" y="2670469"/>
                </a:cubicBezTo>
                <a:cubicBezTo>
                  <a:pt x="4728181" y="2711170"/>
                  <a:pt x="4428283" y="2652168"/>
                  <a:pt x="4303434" y="2670469"/>
                </a:cubicBezTo>
                <a:cubicBezTo>
                  <a:pt x="4178585" y="2688770"/>
                  <a:pt x="3979589" y="2658994"/>
                  <a:pt x="3790475" y="2670469"/>
                </a:cubicBezTo>
                <a:cubicBezTo>
                  <a:pt x="3601361" y="2681944"/>
                  <a:pt x="3570593" y="2634911"/>
                  <a:pt x="3366726" y="2670469"/>
                </a:cubicBezTo>
                <a:cubicBezTo>
                  <a:pt x="3162859" y="2706027"/>
                  <a:pt x="2925585" y="2619658"/>
                  <a:pt x="2809161" y="2670469"/>
                </a:cubicBezTo>
                <a:cubicBezTo>
                  <a:pt x="2692738" y="2721280"/>
                  <a:pt x="2481678" y="2627945"/>
                  <a:pt x="2251596" y="2670469"/>
                </a:cubicBezTo>
                <a:cubicBezTo>
                  <a:pt x="2021515" y="2712993"/>
                  <a:pt x="1936546" y="2613465"/>
                  <a:pt x="1738637" y="2670469"/>
                </a:cubicBezTo>
                <a:cubicBezTo>
                  <a:pt x="1540728" y="2727473"/>
                  <a:pt x="1430642" y="2625129"/>
                  <a:pt x="1270283" y="2670469"/>
                </a:cubicBezTo>
                <a:cubicBezTo>
                  <a:pt x="1109924" y="2715809"/>
                  <a:pt x="799084" y="2584261"/>
                  <a:pt x="445087" y="2670469"/>
                </a:cubicBezTo>
                <a:cubicBezTo>
                  <a:pt x="182578" y="2659735"/>
                  <a:pt x="-31578" y="2458254"/>
                  <a:pt x="0" y="2225382"/>
                </a:cubicBezTo>
                <a:cubicBezTo>
                  <a:pt x="-32048" y="1941571"/>
                  <a:pt x="43325" y="1857375"/>
                  <a:pt x="0" y="1649753"/>
                </a:cubicBezTo>
                <a:cubicBezTo>
                  <a:pt x="-43325" y="1442131"/>
                  <a:pt x="1330" y="1218576"/>
                  <a:pt x="0" y="1074125"/>
                </a:cubicBezTo>
                <a:cubicBezTo>
                  <a:pt x="-1330" y="929674"/>
                  <a:pt x="38430" y="633823"/>
                  <a:pt x="0" y="445087"/>
                </a:cubicBezTo>
                <a:close/>
              </a:path>
              <a:path w="5350691" h="2670469" stroke="0" extrusionOk="0">
                <a:moveTo>
                  <a:pt x="0" y="445087"/>
                </a:moveTo>
                <a:cubicBezTo>
                  <a:pt x="42673" y="221922"/>
                  <a:pt x="219356" y="21856"/>
                  <a:pt x="445087" y="0"/>
                </a:cubicBezTo>
                <a:cubicBezTo>
                  <a:pt x="692563" y="-55109"/>
                  <a:pt x="744344" y="39526"/>
                  <a:pt x="1002652" y="0"/>
                </a:cubicBezTo>
                <a:cubicBezTo>
                  <a:pt x="1260960" y="-39526"/>
                  <a:pt x="1309995" y="45659"/>
                  <a:pt x="1604821" y="0"/>
                </a:cubicBezTo>
                <a:cubicBezTo>
                  <a:pt x="1899647" y="-45659"/>
                  <a:pt x="2078977" y="56982"/>
                  <a:pt x="2251596" y="0"/>
                </a:cubicBezTo>
                <a:cubicBezTo>
                  <a:pt x="2424216" y="-56982"/>
                  <a:pt x="2609392" y="8516"/>
                  <a:pt x="2853766" y="0"/>
                </a:cubicBezTo>
                <a:cubicBezTo>
                  <a:pt x="3098140" y="-8516"/>
                  <a:pt x="3367497" y="18418"/>
                  <a:pt x="3500541" y="0"/>
                </a:cubicBezTo>
                <a:cubicBezTo>
                  <a:pt x="3633585" y="-18418"/>
                  <a:pt x="3768070" y="4540"/>
                  <a:pt x="4013501" y="0"/>
                </a:cubicBezTo>
                <a:cubicBezTo>
                  <a:pt x="4258932" y="-4540"/>
                  <a:pt x="4618859" y="53268"/>
                  <a:pt x="4905604" y="0"/>
                </a:cubicBezTo>
                <a:cubicBezTo>
                  <a:pt x="5095213" y="-12388"/>
                  <a:pt x="5282887" y="223707"/>
                  <a:pt x="5350691" y="445087"/>
                </a:cubicBezTo>
                <a:cubicBezTo>
                  <a:pt x="5351342" y="679256"/>
                  <a:pt x="5334378" y="820115"/>
                  <a:pt x="5350691" y="1038519"/>
                </a:cubicBezTo>
                <a:cubicBezTo>
                  <a:pt x="5367004" y="1256923"/>
                  <a:pt x="5284654" y="1494522"/>
                  <a:pt x="5350691" y="1649753"/>
                </a:cubicBezTo>
                <a:cubicBezTo>
                  <a:pt x="5416728" y="1804984"/>
                  <a:pt x="5322366" y="2076895"/>
                  <a:pt x="5350691" y="2225382"/>
                </a:cubicBezTo>
                <a:cubicBezTo>
                  <a:pt x="5362809" y="2522457"/>
                  <a:pt x="5139267" y="2663677"/>
                  <a:pt x="4905604" y="2670469"/>
                </a:cubicBezTo>
                <a:cubicBezTo>
                  <a:pt x="4706859" y="2717410"/>
                  <a:pt x="4571199" y="2617588"/>
                  <a:pt x="4437250" y="2670469"/>
                </a:cubicBezTo>
                <a:cubicBezTo>
                  <a:pt x="4303301" y="2723350"/>
                  <a:pt x="3999799" y="2664623"/>
                  <a:pt x="3835080" y="2670469"/>
                </a:cubicBezTo>
                <a:cubicBezTo>
                  <a:pt x="3670361" y="2676315"/>
                  <a:pt x="3507349" y="2598677"/>
                  <a:pt x="3188305" y="2670469"/>
                </a:cubicBezTo>
                <a:cubicBezTo>
                  <a:pt x="2869262" y="2742261"/>
                  <a:pt x="2780819" y="2645930"/>
                  <a:pt x="2675346" y="2670469"/>
                </a:cubicBezTo>
                <a:cubicBezTo>
                  <a:pt x="2569873" y="2695008"/>
                  <a:pt x="2374094" y="2626154"/>
                  <a:pt x="2206991" y="2670469"/>
                </a:cubicBezTo>
                <a:cubicBezTo>
                  <a:pt x="2039889" y="2714784"/>
                  <a:pt x="1924347" y="2609833"/>
                  <a:pt x="1694032" y="2670469"/>
                </a:cubicBezTo>
                <a:cubicBezTo>
                  <a:pt x="1463717" y="2731105"/>
                  <a:pt x="1301506" y="2642776"/>
                  <a:pt x="1136467" y="2670469"/>
                </a:cubicBezTo>
                <a:cubicBezTo>
                  <a:pt x="971429" y="2698162"/>
                  <a:pt x="723344" y="2649046"/>
                  <a:pt x="445087" y="2670469"/>
                </a:cubicBezTo>
                <a:cubicBezTo>
                  <a:pt x="163774" y="2709424"/>
                  <a:pt x="-8479" y="2475842"/>
                  <a:pt x="0" y="2225382"/>
                </a:cubicBezTo>
                <a:cubicBezTo>
                  <a:pt x="-56222" y="1991040"/>
                  <a:pt x="7676" y="1828376"/>
                  <a:pt x="0" y="1614147"/>
                </a:cubicBezTo>
                <a:cubicBezTo>
                  <a:pt x="-7676" y="1399918"/>
                  <a:pt x="7862" y="1309085"/>
                  <a:pt x="0" y="1074125"/>
                </a:cubicBezTo>
                <a:cubicBezTo>
                  <a:pt x="-7862" y="839165"/>
                  <a:pt x="16467" y="663826"/>
                  <a:pt x="0" y="44508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54821254">
                  <a:custGeom>
                    <a:avLst/>
                    <a:gdLst>
                      <a:gd name="connsiteX0" fmla="*/ 0 w 5350691"/>
                      <a:gd name="connsiteY0" fmla="*/ 340558 h 2043305"/>
                      <a:gd name="connsiteX1" fmla="*/ 340558 w 5350691"/>
                      <a:gd name="connsiteY1" fmla="*/ 0 h 2043305"/>
                      <a:gd name="connsiteX2" fmla="*/ 970951 w 5350691"/>
                      <a:gd name="connsiteY2" fmla="*/ 0 h 2043305"/>
                      <a:gd name="connsiteX3" fmla="*/ 1601343 w 5350691"/>
                      <a:gd name="connsiteY3" fmla="*/ 0 h 2043305"/>
                      <a:gd name="connsiteX4" fmla="*/ 2185040 w 5350691"/>
                      <a:gd name="connsiteY4" fmla="*/ 0 h 2043305"/>
                      <a:gd name="connsiteX5" fmla="*/ 2628650 w 5350691"/>
                      <a:gd name="connsiteY5" fmla="*/ 0 h 2043305"/>
                      <a:gd name="connsiteX6" fmla="*/ 3165651 w 5350691"/>
                      <a:gd name="connsiteY6" fmla="*/ 0 h 2043305"/>
                      <a:gd name="connsiteX7" fmla="*/ 3749348 w 5350691"/>
                      <a:gd name="connsiteY7" fmla="*/ 0 h 2043305"/>
                      <a:gd name="connsiteX8" fmla="*/ 4379740 w 5350691"/>
                      <a:gd name="connsiteY8" fmla="*/ 0 h 2043305"/>
                      <a:gd name="connsiteX9" fmla="*/ 5010133 w 5350691"/>
                      <a:gd name="connsiteY9" fmla="*/ 0 h 2043305"/>
                      <a:gd name="connsiteX10" fmla="*/ 5350691 w 5350691"/>
                      <a:gd name="connsiteY10" fmla="*/ 340558 h 2043305"/>
                      <a:gd name="connsiteX11" fmla="*/ 5350691 w 5350691"/>
                      <a:gd name="connsiteY11" fmla="*/ 794621 h 2043305"/>
                      <a:gd name="connsiteX12" fmla="*/ 5350691 w 5350691"/>
                      <a:gd name="connsiteY12" fmla="*/ 1262306 h 2043305"/>
                      <a:gd name="connsiteX13" fmla="*/ 5350691 w 5350691"/>
                      <a:gd name="connsiteY13" fmla="*/ 1702747 h 2043305"/>
                      <a:gd name="connsiteX14" fmla="*/ 5010133 w 5350691"/>
                      <a:gd name="connsiteY14" fmla="*/ 2043305 h 2043305"/>
                      <a:gd name="connsiteX15" fmla="*/ 4379740 w 5350691"/>
                      <a:gd name="connsiteY15" fmla="*/ 2043305 h 2043305"/>
                      <a:gd name="connsiteX16" fmla="*/ 3842739 w 5350691"/>
                      <a:gd name="connsiteY16" fmla="*/ 2043305 h 2043305"/>
                      <a:gd name="connsiteX17" fmla="*/ 3399130 w 5350691"/>
                      <a:gd name="connsiteY17" fmla="*/ 2043305 h 2043305"/>
                      <a:gd name="connsiteX18" fmla="*/ 2815433 w 5350691"/>
                      <a:gd name="connsiteY18" fmla="*/ 2043305 h 2043305"/>
                      <a:gd name="connsiteX19" fmla="*/ 2231736 w 5350691"/>
                      <a:gd name="connsiteY19" fmla="*/ 2043305 h 2043305"/>
                      <a:gd name="connsiteX20" fmla="*/ 1694735 w 5350691"/>
                      <a:gd name="connsiteY20" fmla="*/ 2043305 h 2043305"/>
                      <a:gd name="connsiteX21" fmla="*/ 1204429 w 5350691"/>
                      <a:gd name="connsiteY21" fmla="*/ 2043305 h 2043305"/>
                      <a:gd name="connsiteX22" fmla="*/ 340558 w 5350691"/>
                      <a:gd name="connsiteY22" fmla="*/ 2043305 h 2043305"/>
                      <a:gd name="connsiteX23" fmla="*/ 0 w 5350691"/>
                      <a:gd name="connsiteY23" fmla="*/ 1702747 h 2043305"/>
                      <a:gd name="connsiteX24" fmla="*/ 0 w 5350691"/>
                      <a:gd name="connsiteY24" fmla="*/ 1262306 h 2043305"/>
                      <a:gd name="connsiteX25" fmla="*/ 0 w 5350691"/>
                      <a:gd name="connsiteY25" fmla="*/ 821865 h 2043305"/>
                      <a:gd name="connsiteX26" fmla="*/ 0 w 5350691"/>
                      <a:gd name="connsiteY26" fmla="*/ 340558 h 2043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350691" h="2043305" fill="none" extrusionOk="0">
                        <a:moveTo>
                          <a:pt x="0" y="340558"/>
                        </a:moveTo>
                        <a:cubicBezTo>
                          <a:pt x="35313" y="187368"/>
                          <a:pt x="176448" y="7967"/>
                          <a:pt x="340558" y="0"/>
                        </a:cubicBezTo>
                        <a:cubicBezTo>
                          <a:pt x="478656" y="-3722"/>
                          <a:pt x="789075" y="48523"/>
                          <a:pt x="970951" y="0"/>
                        </a:cubicBezTo>
                        <a:cubicBezTo>
                          <a:pt x="1152827" y="-48523"/>
                          <a:pt x="1331414" y="49090"/>
                          <a:pt x="1601343" y="0"/>
                        </a:cubicBezTo>
                        <a:cubicBezTo>
                          <a:pt x="1871272" y="-49090"/>
                          <a:pt x="2011717" y="35072"/>
                          <a:pt x="2185040" y="0"/>
                        </a:cubicBezTo>
                        <a:cubicBezTo>
                          <a:pt x="2358363" y="-35072"/>
                          <a:pt x="2511751" y="2233"/>
                          <a:pt x="2628650" y="0"/>
                        </a:cubicBezTo>
                        <a:cubicBezTo>
                          <a:pt x="2745549" y="-2233"/>
                          <a:pt x="2898755" y="40608"/>
                          <a:pt x="3165651" y="0"/>
                        </a:cubicBezTo>
                        <a:cubicBezTo>
                          <a:pt x="3432547" y="-40608"/>
                          <a:pt x="3624268" y="24191"/>
                          <a:pt x="3749348" y="0"/>
                        </a:cubicBezTo>
                        <a:cubicBezTo>
                          <a:pt x="3874428" y="-24191"/>
                          <a:pt x="4226326" y="46921"/>
                          <a:pt x="4379740" y="0"/>
                        </a:cubicBezTo>
                        <a:cubicBezTo>
                          <a:pt x="4533154" y="-46921"/>
                          <a:pt x="4699026" y="37913"/>
                          <a:pt x="5010133" y="0"/>
                        </a:cubicBezTo>
                        <a:cubicBezTo>
                          <a:pt x="5164029" y="11915"/>
                          <a:pt x="5344484" y="167542"/>
                          <a:pt x="5350691" y="340558"/>
                        </a:cubicBezTo>
                        <a:cubicBezTo>
                          <a:pt x="5383966" y="521915"/>
                          <a:pt x="5322398" y="687650"/>
                          <a:pt x="5350691" y="794621"/>
                        </a:cubicBezTo>
                        <a:cubicBezTo>
                          <a:pt x="5378984" y="901592"/>
                          <a:pt x="5317100" y="1063086"/>
                          <a:pt x="5350691" y="1262306"/>
                        </a:cubicBezTo>
                        <a:cubicBezTo>
                          <a:pt x="5384282" y="1461527"/>
                          <a:pt x="5310560" y="1555406"/>
                          <a:pt x="5350691" y="1702747"/>
                        </a:cubicBezTo>
                        <a:cubicBezTo>
                          <a:pt x="5379538" y="1926755"/>
                          <a:pt x="5197625" y="2029495"/>
                          <a:pt x="5010133" y="2043305"/>
                        </a:cubicBezTo>
                        <a:cubicBezTo>
                          <a:pt x="4751201" y="2114067"/>
                          <a:pt x="4518969" y="1985298"/>
                          <a:pt x="4379740" y="2043305"/>
                        </a:cubicBezTo>
                        <a:cubicBezTo>
                          <a:pt x="4240511" y="2101312"/>
                          <a:pt x="3971953" y="2007571"/>
                          <a:pt x="3842739" y="2043305"/>
                        </a:cubicBezTo>
                        <a:cubicBezTo>
                          <a:pt x="3713525" y="2079039"/>
                          <a:pt x="3615890" y="2023672"/>
                          <a:pt x="3399130" y="2043305"/>
                        </a:cubicBezTo>
                        <a:cubicBezTo>
                          <a:pt x="3182370" y="2062938"/>
                          <a:pt x="3095669" y="2040338"/>
                          <a:pt x="2815433" y="2043305"/>
                        </a:cubicBezTo>
                        <a:cubicBezTo>
                          <a:pt x="2535197" y="2046272"/>
                          <a:pt x="2506466" y="2028286"/>
                          <a:pt x="2231736" y="2043305"/>
                        </a:cubicBezTo>
                        <a:cubicBezTo>
                          <a:pt x="1957006" y="2058324"/>
                          <a:pt x="1900629" y="2022665"/>
                          <a:pt x="1694735" y="2043305"/>
                        </a:cubicBezTo>
                        <a:cubicBezTo>
                          <a:pt x="1488841" y="2063945"/>
                          <a:pt x="1412439" y="2037561"/>
                          <a:pt x="1204429" y="2043305"/>
                        </a:cubicBezTo>
                        <a:cubicBezTo>
                          <a:pt x="996419" y="2049049"/>
                          <a:pt x="646002" y="1965135"/>
                          <a:pt x="340558" y="2043305"/>
                        </a:cubicBezTo>
                        <a:cubicBezTo>
                          <a:pt x="114034" y="2018588"/>
                          <a:pt x="-45339" y="1872249"/>
                          <a:pt x="0" y="1702747"/>
                        </a:cubicBezTo>
                        <a:cubicBezTo>
                          <a:pt x="-12274" y="1529620"/>
                          <a:pt x="28176" y="1365647"/>
                          <a:pt x="0" y="1262306"/>
                        </a:cubicBezTo>
                        <a:cubicBezTo>
                          <a:pt x="-28176" y="1158965"/>
                          <a:pt x="50884" y="921232"/>
                          <a:pt x="0" y="821865"/>
                        </a:cubicBezTo>
                        <a:cubicBezTo>
                          <a:pt x="-50884" y="722498"/>
                          <a:pt x="47902" y="523372"/>
                          <a:pt x="0" y="340558"/>
                        </a:cubicBezTo>
                        <a:close/>
                      </a:path>
                      <a:path w="5350691" h="2043305" stroke="0" extrusionOk="0">
                        <a:moveTo>
                          <a:pt x="0" y="340558"/>
                        </a:moveTo>
                        <a:cubicBezTo>
                          <a:pt x="34252" y="170653"/>
                          <a:pt x="171433" y="20633"/>
                          <a:pt x="340558" y="0"/>
                        </a:cubicBezTo>
                        <a:cubicBezTo>
                          <a:pt x="541699" y="-30324"/>
                          <a:pt x="697784" y="69888"/>
                          <a:pt x="924255" y="0"/>
                        </a:cubicBezTo>
                        <a:cubicBezTo>
                          <a:pt x="1150726" y="-69888"/>
                          <a:pt x="1358591" y="65124"/>
                          <a:pt x="1554648" y="0"/>
                        </a:cubicBezTo>
                        <a:cubicBezTo>
                          <a:pt x="1750705" y="-65124"/>
                          <a:pt x="1968903" y="59603"/>
                          <a:pt x="2231736" y="0"/>
                        </a:cubicBezTo>
                        <a:cubicBezTo>
                          <a:pt x="2494569" y="-59603"/>
                          <a:pt x="2732125" y="11758"/>
                          <a:pt x="2862129" y="0"/>
                        </a:cubicBezTo>
                        <a:cubicBezTo>
                          <a:pt x="2992133" y="-11758"/>
                          <a:pt x="3358579" y="11772"/>
                          <a:pt x="3539217" y="0"/>
                        </a:cubicBezTo>
                        <a:cubicBezTo>
                          <a:pt x="3719855" y="-11772"/>
                          <a:pt x="3965549" y="28004"/>
                          <a:pt x="4076218" y="0"/>
                        </a:cubicBezTo>
                        <a:cubicBezTo>
                          <a:pt x="4186887" y="-28004"/>
                          <a:pt x="4583052" y="34718"/>
                          <a:pt x="5010133" y="0"/>
                        </a:cubicBezTo>
                        <a:cubicBezTo>
                          <a:pt x="5151500" y="-10297"/>
                          <a:pt x="5315584" y="165124"/>
                          <a:pt x="5350691" y="340558"/>
                        </a:cubicBezTo>
                        <a:cubicBezTo>
                          <a:pt x="5401101" y="539958"/>
                          <a:pt x="5344036" y="679662"/>
                          <a:pt x="5350691" y="794621"/>
                        </a:cubicBezTo>
                        <a:cubicBezTo>
                          <a:pt x="5357346" y="909580"/>
                          <a:pt x="5312183" y="1123857"/>
                          <a:pt x="5350691" y="1262306"/>
                        </a:cubicBezTo>
                        <a:cubicBezTo>
                          <a:pt x="5389199" y="1400756"/>
                          <a:pt x="5320218" y="1497497"/>
                          <a:pt x="5350691" y="1702747"/>
                        </a:cubicBezTo>
                        <a:cubicBezTo>
                          <a:pt x="5363556" y="1945250"/>
                          <a:pt x="5180890" y="2033621"/>
                          <a:pt x="5010133" y="2043305"/>
                        </a:cubicBezTo>
                        <a:cubicBezTo>
                          <a:pt x="4886367" y="2067694"/>
                          <a:pt x="4643127" y="1986310"/>
                          <a:pt x="4519828" y="2043305"/>
                        </a:cubicBezTo>
                        <a:cubicBezTo>
                          <a:pt x="4396529" y="2100300"/>
                          <a:pt x="4017658" y="1976022"/>
                          <a:pt x="3889435" y="2043305"/>
                        </a:cubicBezTo>
                        <a:cubicBezTo>
                          <a:pt x="3761212" y="2110588"/>
                          <a:pt x="3505576" y="1977526"/>
                          <a:pt x="3212347" y="2043305"/>
                        </a:cubicBezTo>
                        <a:cubicBezTo>
                          <a:pt x="2919118" y="2109084"/>
                          <a:pt x="2802168" y="1979434"/>
                          <a:pt x="2675346" y="2043305"/>
                        </a:cubicBezTo>
                        <a:cubicBezTo>
                          <a:pt x="2548524" y="2107176"/>
                          <a:pt x="2373822" y="2010425"/>
                          <a:pt x="2185040" y="2043305"/>
                        </a:cubicBezTo>
                        <a:cubicBezTo>
                          <a:pt x="1996258" y="2076185"/>
                          <a:pt x="1827421" y="2006452"/>
                          <a:pt x="1648039" y="2043305"/>
                        </a:cubicBezTo>
                        <a:cubicBezTo>
                          <a:pt x="1468657" y="2080158"/>
                          <a:pt x="1250349" y="1981105"/>
                          <a:pt x="1064342" y="2043305"/>
                        </a:cubicBezTo>
                        <a:cubicBezTo>
                          <a:pt x="878335" y="2105505"/>
                          <a:pt x="626115" y="2035176"/>
                          <a:pt x="340558" y="2043305"/>
                        </a:cubicBezTo>
                        <a:cubicBezTo>
                          <a:pt x="149446" y="2046626"/>
                          <a:pt x="-21506" y="1902614"/>
                          <a:pt x="0" y="1702747"/>
                        </a:cubicBezTo>
                        <a:cubicBezTo>
                          <a:pt x="-42533" y="1591276"/>
                          <a:pt x="294" y="1382373"/>
                          <a:pt x="0" y="1235062"/>
                        </a:cubicBezTo>
                        <a:cubicBezTo>
                          <a:pt x="-294" y="1087752"/>
                          <a:pt x="18400" y="1005782"/>
                          <a:pt x="0" y="821865"/>
                        </a:cubicBezTo>
                        <a:cubicBezTo>
                          <a:pt x="-18400" y="637948"/>
                          <a:pt x="23791" y="546648"/>
                          <a:pt x="0" y="34055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0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Využitie pre človeka </a:t>
            </a:r>
            <a:r>
              <a:rPr lang="sk-SK" sz="2000" dirty="0">
                <a:solidFill>
                  <a:schemeClr val="tx1"/>
                </a:solidFill>
                <a:latin typeface="Century Schoolbook" panose="02040604050505020304" pitchFamily="18" charset="0"/>
              </a:rPr>
              <a:t>–  obsahuje až 28 % bielkovín, vitamíny skupiny B a kyselinu listovú. </a:t>
            </a:r>
          </a:p>
          <a:p>
            <a:r>
              <a:rPr lang="sk-SK" sz="2000" dirty="0">
                <a:solidFill>
                  <a:schemeClr val="tx1"/>
                </a:solidFill>
                <a:latin typeface="Century Schoolbook" panose="02040604050505020304" pitchFamily="18" charset="0"/>
              </a:rPr>
              <a:t>Mladý bôb má vysoký obsah vitamínu C. </a:t>
            </a:r>
          </a:p>
        </p:txBody>
      </p:sp>
    </p:spTree>
    <p:extLst>
      <p:ext uri="{BB962C8B-B14F-4D97-AF65-F5344CB8AC3E}">
        <p14:creationId xmlns:p14="http://schemas.microsoft.com/office/powerpoint/2010/main" val="2492911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4C55C-9710-4199-A734-FC7BB0194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227" y="172677"/>
            <a:ext cx="10515600" cy="1325563"/>
          </a:xfrm>
        </p:spPr>
        <p:txBody>
          <a:bodyPr/>
          <a:lstStyle/>
          <a:p>
            <a:r>
              <a:rPr lang="sk-SK" b="1" dirty="0">
                <a:latin typeface="Lucida Calligraphy" panose="03010101010101010101" pitchFamily="66" charset="0"/>
              </a:rPr>
              <a:t>Ďakujem za pozornosť </a:t>
            </a: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685BDBEE-FEA5-4A03-BD6C-AC7083D7AF41}"/>
              </a:ext>
            </a:extLst>
          </p:cNvPr>
          <p:cNvSpPr/>
          <p:nvPr/>
        </p:nvSpPr>
        <p:spPr>
          <a:xfrm>
            <a:off x="124691" y="166255"/>
            <a:ext cx="11793682" cy="6405274"/>
          </a:xfrm>
          <a:custGeom>
            <a:avLst/>
            <a:gdLst>
              <a:gd name="connsiteX0" fmla="*/ 0 w 11793682"/>
              <a:gd name="connsiteY0" fmla="*/ 1067567 h 6405274"/>
              <a:gd name="connsiteX1" fmla="*/ 1067567 w 11793682"/>
              <a:gd name="connsiteY1" fmla="*/ 0 h 6405274"/>
              <a:gd name="connsiteX2" fmla="*/ 1732302 w 11793682"/>
              <a:gd name="connsiteY2" fmla="*/ 0 h 6405274"/>
              <a:gd name="connsiteX3" fmla="*/ 2203867 w 11793682"/>
              <a:gd name="connsiteY3" fmla="*/ 0 h 6405274"/>
              <a:gd name="connsiteX4" fmla="*/ 2868602 w 11793682"/>
              <a:gd name="connsiteY4" fmla="*/ 0 h 6405274"/>
              <a:gd name="connsiteX5" fmla="*/ 3436752 w 11793682"/>
              <a:gd name="connsiteY5" fmla="*/ 0 h 6405274"/>
              <a:gd name="connsiteX6" fmla="*/ 3811731 w 11793682"/>
              <a:gd name="connsiteY6" fmla="*/ 0 h 6405274"/>
              <a:gd name="connsiteX7" fmla="*/ 4379881 w 11793682"/>
              <a:gd name="connsiteY7" fmla="*/ 0 h 6405274"/>
              <a:gd name="connsiteX8" fmla="*/ 4658274 w 11793682"/>
              <a:gd name="connsiteY8" fmla="*/ 0 h 6405274"/>
              <a:gd name="connsiteX9" fmla="*/ 5323010 w 11793682"/>
              <a:gd name="connsiteY9" fmla="*/ 0 h 6405274"/>
              <a:gd name="connsiteX10" fmla="*/ 5697989 w 11793682"/>
              <a:gd name="connsiteY10" fmla="*/ 0 h 6405274"/>
              <a:gd name="connsiteX11" fmla="*/ 6362724 w 11793682"/>
              <a:gd name="connsiteY11" fmla="*/ 0 h 6405274"/>
              <a:gd name="connsiteX12" fmla="*/ 6930874 w 11793682"/>
              <a:gd name="connsiteY12" fmla="*/ 0 h 6405274"/>
              <a:gd name="connsiteX13" fmla="*/ 7402438 w 11793682"/>
              <a:gd name="connsiteY13" fmla="*/ 0 h 6405274"/>
              <a:gd name="connsiteX14" fmla="*/ 8067174 w 11793682"/>
              <a:gd name="connsiteY14" fmla="*/ 0 h 6405274"/>
              <a:gd name="connsiteX15" fmla="*/ 8828494 w 11793682"/>
              <a:gd name="connsiteY15" fmla="*/ 0 h 6405274"/>
              <a:gd name="connsiteX16" fmla="*/ 9300059 w 11793682"/>
              <a:gd name="connsiteY16" fmla="*/ 0 h 6405274"/>
              <a:gd name="connsiteX17" fmla="*/ 10061380 w 11793682"/>
              <a:gd name="connsiteY17" fmla="*/ 0 h 6405274"/>
              <a:gd name="connsiteX18" fmla="*/ 10726115 w 11793682"/>
              <a:gd name="connsiteY18" fmla="*/ 0 h 6405274"/>
              <a:gd name="connsiteX19" fmla="*/ 11793682 w 11793682"/>
              <a:gd name="connsiteY19" fmla="*/ 1067567 h 6405274"/>
              <a:gd name="connsiteX20" fmla="*/ 11793682 w 11793682"/>
              <a:gd name="connsiteY20" fmla="*/ 1558633 h 6405274"/>
              <a:gd name="connsiteX21" fmla="*/ 11793682 w 11793682"/>
              <a:gd name="connsiteY21" fmla="*/ 2006998 h 6405274"/>
              <a:gd name="connsiteX22" fmla="*/ 11793682 w 11793682"/>
              <a:gd name="connsiteY22" fmla="*/ 2498064 h 6405274"/>
              <a:gd name="connsiteX23" fmla="*/ 11793682 w 11793682"/>
              <a:gd name="connsiteY23" fmla="*/ 2946429 h 6405274"/>
              <a:gd name="connsiteX24" fmla="*/ 11793682 w 11793682"/>
              <a:gd name="connsiteY24" fmla="*/ 3352092 h 6405274"/>
              <a:gd name="connsiteX25" fmla="*/ 11793682 w 11793682"/>
              <a:gd name="connsiteY25" fmla="*/ 3800457 h 6405274"/>
              <a:gd name="connsiteX26" fmla="*/ 11793682 w 11793682"/>
              <a:gd name="connsiteY26" fmla="*/ 4291523 h 6405274"/>
              <a:gd name="connsiteX27" fmla="*/ 11793682 w 11793682"/>
              <a:gd name="connsiteY27" fmla="*/ 4825290 h 6405274"/>
              <a:gd name="connsiteX28" fmla="*/ 11793682 w 11793682"/>
              <a:gd name="connsiteY28" fmla="*/ 5337707 h 6405274"/>
              <a:gd name="connsiteX29" fmla="*/ 10726115 w 11793682"/>
              <a:gd name="connsiteY29" fmla="*/ 6405274 h 6405274"/>
              <a:gd name="connsiteX30" fmla="*/ 10061380 w 11793682"/>
              <a:gd name="connsiteY30" fmla="*/ 6405274 h 6405274"/>
              <a:gd name="connsiteX31" fmla="*/ 9300059 w 11793682"/>
              <a:gd name="connsiteY31" fmla="*/ 6405274 h 6405274"/>
              <a:gd name="connsiteX32" fmla="*/ 8538738 w 11793682"/>
              <a:gd name="connsiteY32" fmla="*/ 6405274 h 6405274"/>
              <a:gd name="connsiteX33" fmla="*/ 8067174 w 11793682"/>
              <a:gd name="connsiteY33" fmla="*/ 6405274 h 6405274"/>
              <a:gd name="connsiteX34" fmla="*/ 7595609 w 11793682"/>
              <a:gd name="connsiteY34" fmla="*/ 6405274 h 6405274"/>
              <a:gd name="connsiteX35" fmla="*/ 7124045 w 11793682"/>
              <a:gd name="connsiteY35" fmla="*/ 6405274 h 6405274"/>
              <a:gd name="connsiteX36" fmla="*/ 6459309 w 11793682"/>
              <a:gd name="connsiteY36" fmla="*/ 6405274 h 6405274"/>
              <a:gd name="connsiteX37" fmla="*/ 5891160 w 11793682"/>
              <a:gd name="connsiteY37" fmla="*/ 6405274 h 6405274"/>
              <a:gd name="connsiteX38" fmla="*/ 5323010 w 11793682"/>
              <a:gd name="connsiteY38" fmla="*/ 6405274 h 6405274"/>
              <a:gd name="connsiteX39" fmla="*/ 4948031 w 11793682"/>
              <a:gd name="connsiteY39" fmla="*/ 6405274 h 6405274"/>
              <a:gd name="connsiteX40" fmla="*/ 4186710 w 11793682"/>
              <a:gd name="connsiteY40" fmla="*/ 6405274 h 6405274"/>
              <a:gd name="connsiteX41" fmla="*/ 3425389 w 11793682"/>
              <a:gd name="connsiteY41" fmla="*/ 6405274 h 6405274"/>
              <a:gd name="connsiteX42" fmla="*/ 3146996 w 11793682"/>
              <a:gd name="connsiteY42" fmla="*/ 6405274 h 6405274"/>
              <a:gd name="connsiteX43" fmla="*/ 2482260 w 11793682"/>
              <a:gd name="connsiteY43" fmla="*/ 6405274 h 6405274"/>
              <a:gd name="connsiteX44" fmla="*/ 2107281 w 11793682"/>
              <a:gd name="connsiteY44" fmla="*/ 6405274 h 6405274"/>
              <a:gd name="connsiteX45" fmla="*/ 1067567 w 11793682"/>
              <a:gd name="connsiteY45" fmla="*/ 6405274 h 6405274"/>
              <a:gd name="connsiteX46" fmla="*/ 0 w 11793682"/>
              <a:gd name="connsiteY46" fmla="*/ 5337707 h 6405274"/>
              <a:gd name="connsiteX47" fmla="*/ 0 w 11793682"/>
              <a:gd name="connsiteY47" fmla="*/ 4718537 h 6405274"/>
              <a:gd name="connsiteX48" fmla="*/ 0 w 11793682"/>
              <a:gd name="connsiteY48" fmla="*/ 4142068 h 6405274"/>
              <a:gd name="connsiteX49" fmla="*/ 0 w 11793682"/>
              <a:gd name="connsiteY49" fmla="*/ 3522898 h 6405274"/>
              <a:gd name="connsiteX50" fmla="*/ 0 w 11793682"/>
              <a:gd name="connsiteY50" fmla="*/ 2903727 h 6405274"/>
              <a:gd name="connsiteX51" fmla="*/ 0 w 11793682"/>
              <a:gd name="connsiteY51" fmla="*/ 2412661 h 6405274"/>
              <a:gd name="connsiteX52" fmla="*/ 0 w 11793682"/>
              <a:gd name="connsiteY52" fmla="*/ 2006998 h 6405274"/>
              <a:gd name="connsiteX53" fmla="*/ 0 w 11793682"/>
              <a:gd name="connsiteY53" fmla="*/ 1067567 h 640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793682" h="6405274" extrusionOk="0">
                <a:moveTo>
                  <a:pt x="0" y="1067567"/>
                </a:moveTo>
                <a:cubicBezTo>
                  <a:pt x="-44844" y="503326"/>
                  <a:pt x="469266" y="-25658"/>
                  <a:pt x="1067567" y="0"/>
                </a:cubicBezTo>
                <a:cubicBezTo>
                  <a:pt x="1356122" y="-39840"/>
                  <a:pt x="1595011" y="79398"/>
                  <a:pt x="1732302" y="0"/>
                </a:cubicBezTo>
                <a:cubicBezTo>
                  <a:pt x="1869594" y="-79398"/>
                  <a:pt x="2005487" y="48645"/>
                  <a:pt x="2203867" y="0"/>
                </a:cubicBezTo>
                <a:cubicBezTo>
                  <a:pt x="2402248" y="-48645"/>
                  <a:pt x="2641705" y="68264"/>
                  <a:pt x="2868602" y="0"/>
                </a:cubicBezTo>
                <a:cubicBezTo>
                  <a:pt x="3095500" y="-68264"/>
                  <a:pt x="3180949" y="39820"/>
                  <a:pt x="3436752" y="0"/>
                </a:cubicBezTo>
                <a:cubicBezTo>
                  <a:pt x="3692555" y="-39820"/>
                  <a:pt x="3658387" y="7823"/>
                  <a:pt x="3811731" y="0"/>
                </a:cubicBezTo>
                <a:cubicBezTo>
                  <a:pt x="3965075" y="-7823"/>
                  <a:pt x="4175584" y="50418"/>
                  <a:pt x="4379881" y="0"/>
                </a:cubicBezTo>
                <a:cubicBezTo>
                  <a:pt x="4584178" y="-50418"/>
                  <a:pt x="4540667" y="31526"/>
                  <a:pt x="4658274" y="0"/>
                </a:cubicBezTo>
                <a:cubicBezTo>
                  <a:pt x="4775881" y="-31526"/>
                  <a:pt x="5164364" y="55977"/>
                  <a:pt x="5323010" y="0"/>
                </a:cubicBezTo>
                <a:cubicBezTo>
                  <a:pt x="5481656" y="-55977"/>
                  <a:pt x="5565062" y="33245"/>
                  <a:pt x="5697989" y="0"/>
                </a:cubicBezTo>
                <a:cubicBezTo>
                  <a:pt x="5830916" y="-33245"/>
                  <a:pt x="6203149" y="34296"/>
                  <a:pt x="6362724" y="0"/>
                </a:cubicBezTo>
                <a:cubicBezTo>
                  <a:pt x="6522300" y="-34296"/>
                  <a:pt x="6728547" y="50365"/>
                  <a:pt x="6930874" y="0"/>
                </a:cubicBezTo>
                <a:cubicBezTo>
                  <a:pt x="7133201" y="-50365"/>
                  <a:pt x="7177304" y="50199"/>
                  <a:pt x="7402438" y="0"/>
                </a:cubicBezTo>
                <a:cubicBezTo>
                  <a:pt x="7627572" y="-50199"/>
                  <a:pt x="7877519" y="43204"/>
                  <a:pt x="8067174" y="0"/>
                </a:cubicBezTo>
                <a:cubicBezTo>
                  <a:pt x="8256829" y="-43204"/>
                  <a:pt x="8650195" y="6431"/>
                  <a:pt x="8828494" y="0"/>
                </a:cubicBezTo>
                <a:cubicBezTo>
                  <a:pt x="9006793" y="-6431"/>
                  <a:pt x="9197533" y="23102"/>
                  <a:pt x="9300059" y="0"/>
                </a:cubicBezTo>
                <a:cubicBezTo>
                  <a:pt x="9402585" y="-23102"/>
                  <a:pt x="9689915" y="9518"/>
                  <a:pt x="10061380" y="0"/>
                </a:cubicBezTo>
                <a:cubicBezTo>
                  <a:pt x="10432845" y="-9518"/>
                  <a:pt x="10415548" y="58464"/>
                  <a:pt x="10726115" y="0"/>
                </a:cubicBezTo>
                <a:cubicBezTo>
                  <a:pt x="11269597" y="-32454"/>
                  <a:pt x="11831138" y="599987"/>
                  <a:pt x="11793682" y="1067567"/>
                </a:cubicBezTo>
                <a:cubicBezTo>
                  <a:pt x="11799242" y="1223040"/>
                  <a:pt x="11768234" y="1439064"/>
                  <a:pt x="11793682" y="1558633"/>
                </a:cubicBezTo>
                <a:cubicBezTo>
                  <a:pt x="11819130" y="1678202"/>
                  <a:pt x="11752809" y="1834042"/>
                  <a:pt x="11793682" y="2006998"/>
                </a:cubicBezTo>
                <a:cubicBezTo>
                  <a:pt x="11834555" y="2179954"/>
                  <a:pt x="11739539" y="2395489"/>
                  <a:pt x="11793682" y="2498064"/>
                </a:cubicBezTo>
                <a:cubicBezTo>
                  <a:pt x="11847825" y="2600639"/>
                  <a:pt x="11765511" y="2821336"/>
                  <a:pt x="11793682" y="2946429"/>
                </a:cubicBezTo>
                <a:cubicBezTo>
                  <a:pt x="11821853" y="3071522"/>
                  <a:pt x="11767332" y="3231737"/>
                  <a:pt x="11793682" y="3352092"/>
                </a:cubicBezTo>
                <a:cubicBezTo>
                  <a:pt x="11820032" y="3472447"/>
                  <a:pt x="11779352" y="3704139"/>
                  <a:pt x="11793682" y="3800457"/>
                </a:cubicBezTo>
                <a:cubicBezTo>
                  <a:pt x="11808012" y="3896775"/>
                  <a:pt x="11762511" y="4129708"/>
                  <a:pt x="11793682" y="4291523"/>
                </a:cubicBezTo>
                <a:cubicBezTo>
                  <a:pt x="11824853" y="4453338"/>
                  <a:pt x="11785738" y="4567120"/>
                  <a:pt x="11793682" y="4825290"/>
                </a:cubicBezTo>
                <a:cubicBezTo>
                  <a:pt x="11801626" y="5083460"/>
                  <a:pt x="11771865" y="5203894"/>
                  <a:pt x="11793682" y="5337707"/>
                </a:cubicBezTo>
                <a:cubicBezTo>
                  <a:pt x="11673108" y="5877491"/>
                  <a:pt x="11285100" y="6367590"/>
                  <a:pt x="10726115" y="6405274"/>
                </a:cubicBezTo>
                <a:cubicBezTo>
                  <a:pt x="10481150" y="6417461"/>
                  <a:pt x="10244716" y="6371977"/>
                  <a:pt x="10061380" y="6405274"/>
                </a:cubicBezTo>
                <a:cubicBezTo>
                  <a:pt x="9878044" y="6438571"/>
                  <a:pt x="9552558" y="6383038"/>
                  <a:pt x="9300059" y="6405274"/>
                </a:cubicBezTo>
                <a:cubicBezTo>
                  <a:pt x="9047560" y="6427510"/>
                  <a:pt x="8769773" y="6318642"/>
                  <a:pt x="8538738" y="6405274"/>
                </a:cubicBezTo>
                <a:cubicBezTo>
                  <a:pt x="8307703" y="6491906"/>
                  <a:pt x="8193946" y="6370396"/>
                  <a:pt x="8067174" y="6405274"/>
                </a:cubicBezTo>
                <a:cubicBezTo>
                  <a:pt x="7940402" y="6440152"/>
                  <a:pt x="7806281" y="6375917"/>
                  <a:pt x="7595609" y="6405274"/>
                </a:cubicBezTo>
                <a:cubicBezTo>
                  <a:pt x="7384938" y="6434631"/>
                  <a:pt x="7248672" y="6384014"/>
                  <a:pt x="7124045" y="6405274"/>
                </a:cubicBezTo>
                <a:cubicBezTo>
                  <a:pt x="6999418" y="6426534"/>
                  <a:pt x="6791103" y="6404106"/>
                  <a:pt x="6459309" y="6405274"/>
                </a:cubicBezTo>
                <a:cubicBezTo>
                  <a:pt x="6127515" y="6406442"/>
                  <a:pt x="6041988" y="6375694"/>
                  <a:pt x="5891160" y="6405274"/>
                </a:cubicBezTo>
                <a:cubicBezTo>
                  <a:pt x="5740332" y="6434854"/>
                  <a:pt x="5587397" y="6359166"/>
                  <a:pt x="5323010" y="6405274"/>
                </a:cubicBezTo>
                <a:cubicBezTo>
                  <a:pt x="5058623" y="6451382"/>
                  <a:pt x="5025230" y="6379161"/>
                  <a:pt x="4948031" y="6405274"/>
                </a:cubicBezTo>
                <a:cubicBezTo>
                  <a:pt x="4870832" y="6431387"/>
                  <a:pt x="4400112" y="6341419"/>
                  <a:pt x="4186710" y="6405274"/>
                </a:cubicBezTo>
                <a:cubicBezTo>
                  <a:pt x="3973308" y="6469129"/>
                  <a:pt x="3647448" y="6378187"/>
                  <a:pt x="3425389" y="6405274"/>
                </a:cubicBezTo>
                <a:cubicBezTo>
                  <a:pt x="3203330" y="6432361"/>
                  <a:pt x="3262488" y="6397054"/>
                  <a:pt x="3146996" y="6405274"/>
                </a:cubicBezTo>
                <a:cubicBezTo>
                  <a:pt x="3031504" y="6413494"/>
                  <a:pt x="2781039" y="6374141"/>
                  <a:pt x="2482260" y="6405274"/>
                </a:cubicBezTo>
                <a:cubicBezTo>
                  <a:pt x="2183481" y="6436407"/>
                  <a:pt x="2231318" y="6378316"/>
                  <a:pt x="2107281" y="6405274"/>
                </a:cubicBezTo>
                <a:cubicBezTo>
                  <a:pt x="1983244" y="6432232"/>
                  <a:pt x="1419351" y="6288366"/>
                  <a:pt x="1067567" y="6405274"/>
                </a:cubicBezTo>
                <a:cubicBezTo>
                  <a:pt x="334378" y="6373107"/>
                  <a:pt x="-146898" y="5882915"/>
                  <a:pt x="0" y="5337707"/>
                </a:cubicBezTo>
                <a:cubicBezTo>
                  <a:pt x="-29869" y="5196944"/>
                  <a:pt x="45431" y="4956523"/>
                  <a:pt x="0" y="4718537"/>
                </a:cubicBezTo>
                <a:cubicBezTo>
                  <a:pt x="-45431" y="4480551"/>
                  <a:pt x="55680" y="4325993"/>
                  <a:pt x="0" y="4142068"/>
                </a:cubicBezTo>
                <a:cubicBezTo>
                  <a:pt x="-55680" y="3958143"/>
                  <a:pt x="31337" y="3703663"/>
                  <a:pt x="0" y="3522898"/>
                </a:cubicBezTo>
                <a:cubicBezTo>
                  <a:pt x="-31337" y="3342133"/>
                  <a:pt x="67019" y="3159262"/>
                  <a:pt x="0" y="2903727"/>
                </a:cubicBezTo>
                <a:cubicBezTo>
                  <a:pt x="-67019" y="2648192"/>
                  <a:pt x="54098" y="2610729"/>
                  <a:pt x="0" y="2412661"/>
                </a:cubicBezTo>
                <a:cubicBezTo>
                  <a:pt x="-54098" y="2214593"/>
                  <a:pt x="1420" y="2193573"/>
                  <a:pt x="0" y="2006998"/>
                </a:cubicBezTo>
                <a:cubicBezTo>
                  <a:pt x="-1420" y="1820423"/>
                  <a:pt x="29694" y="1353771"/>
                  <a:pt x="0" y="1067567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210167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E7DF132-4259-4874-B81C-3BF99D9BD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90" y="2239675"/>
            <a:ext cx="5365173" cy="3782866"/>
          </a:xfrm>
          <a:prstGeom prst="rect">
            <a:avLst/>
          </a:prstGeom>
        </p:spPr>
      </p:pic>
      <p:pic>
        <p:nvPicPr>
          <p:cNvPr id="2050" name="Picture 2" descr="I Could Watch Time Lapses Of Seeds Growing All Day GIF by The ...">
            <a:extLst>
              <a:ext uri="{FF2B5EF4-FFF2-40B4-BE49-F238E27FC236}">
                <a16:creationId xmlns:a16="http://schemas.microsoft.com/office/drawing/2014/main" id="{7CB2DB71-F0AC-457B-A221-DFEF79719AD4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86" y="3619429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56462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36850B-CC3B-4C94-B4B0-14B47F358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939C2DC-8DA1-4220-B488-A080B9024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Best Sourdough Bread Recipe - How To Make Sourdough Bread">
            <a:extLst>
              <a:ext uri="{FF2B5EF4-FFF2-40B4-BE49-F238E27FC236}">
                <a16:creationId xmlns:a16="http://schemas.microsoft.com/office/drawing/2014/main" id="{F681B698-C30E-47BB-B7AC-2643E0547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9640">
            <a:off x="253877" y="632329"/>
            <a:ext cx="3173487" cy="211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nne Pasta In Bowl, Isolated On White Background, Top View Stock ...">
            <a:extLst>
              <a:ext uri="{FF2B5EF4-FFF2-40B4-BE49-F238E27FC236}">
                <a16:creationId xmlns:a16="http://schemas.microsoft.com/office/drawing/2014/main" id="{348423CD-2269-4A69-955B-9B07F5B1C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438">
            <a:off x="4457099" y="346041"/>
            <a:ext cx="3079725" cy="295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CAD1C9CE-8E3F-4DD0-89AB-801BC36BE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3251">
            <a:off x="7949807" y="659063"/>
            <a:ext cx="3861189" cy="255356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6AFAEDE-63AE-4311-8EDA-268F4CCAA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5707">
            <a:off x="277298" y="3606033"/>
            <a:ext cx="2883477" cy="288347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7401E7AE-36C6-4BCD-8B5D-12AA8A965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93167">
            <a:off x="3051433" y="3854322"/>
            <a:ext cx="4100946" cy="230678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9C1734C-AAE1-46D9-946A-25C97490F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74467">
            <a:off x="7710535" y="3590325"/>
            <a:ext cx="3931587" cy="260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37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5FF2A1-870F-48D6-B727-EF874463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Lucida Calligraphy" panose="03010101010101010101" pitchFamily="66" charset="0"/>
              </a:rPr>
              <a:t>Obilniny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7C06E93-C154-4BD5-B02D-77F786668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36" y="1690687"/>
            <a:ext cx="10515600" cy="3213822"/>
          </a:xfrm>
          <a:custGeom>
            <a:avLst/>
            <a:gdLst>
              <a:gd name="connsiteX0" fmla="*/ 0 w 10515600"/>
              <a:gd name="connsiteY0" fmla="*/ 0 h 3213822"/>
              <a:gd name="connsiteX1" fmla="*/ 689356 w 10515600"/>
              <a:gd name="connsiteY1" fmla="*/ 0 h 3213822"/>
              <a:gd name="connsiteX2" fmla="*/ 1168400 w 10515600"/>
              <a:gd name="connsiteY2" fmla="*/ 0 h 3213822"/>
              <a:gd name="connsiteX3" fmla="*/ 1542288 w 10515600"/>
              <a:gd name="connsiteY3" fmla="*/ 0 h 3213822"/>
              <a:gd name="connsiteX4" fmla="*/ 1916176 w 10515600"/>
              <a:gd name="connsiteY4" fmla="*/ 0 h 3213822"/>
              <a:gd name="connsiteX5" fmla="*/ 2500376 w 10515600"/>
              <a:gd name="connsiteY5" fmla="*/ 0 h 3213822"/>
              <a:gd name="connsiteX6" fmla="*/ 2769108 w 10515600"/>
              <a:gd name="connsiteY6" fmla="*/ 0 h 3213822"/>
              <a:gd name="connsiteX7" fmla="*/ 3353308 w 10515600"/>
              <a:gd name="connsiteY7" fmla="*/ 0 h 3213822"/>
              <a:gd name="connsiteX8" fmla="*/ 3622040 w 10515600"/>
              <a:gd name="connsiteY8" fmla="*/ 0 h 3213822"/>
              <a:gd name="connsiteX9" fmla="*/ 4101084 w 10515600"/>
              <a:gd name="connsiteY9" fmla="*/ 0 h 3213822"/>
              <a:gd name="connsiteX10" fmla="*/ 4369816 w 10515600"/>
              <a:gd name="connsiteY10" fmla="*/ 0 h 3213822"/>
              <a:gd name="connsiteX11" fmla="*/ 4743704 w 10515600"/>
              <a:gd name="connsiteY11" fmla="*/ 0 h 3213822"/>
              <a:gd name="connsiteX12" fmla="*/ 5327904 w 10515600"/>
              <a:gd name="connsiteY12" fmla="*/ 0 h 3213822"/>
              <a:gd name="connsiteX13" fmla="*/ 5596636 w 10515600"/>
              <a:gd name="connsiteY13" fmla="*/ 0 h 3213822"/>
              <a:gd name="connsiteX14" fmla="*/ 5865368 w 10515600"/>
              <a:gd name="connsiteY14" fmla="*/ 0 h 3213822"/>
              <a:gd name="connsiteX15" fmla="*/ 6554724 w 10515600"/>
              <a:gd name="connsiteY15" fmla="*/ 0 h 3213822"/>
              <a:gd name="connsiteX16" fmla="*/ 6928612 w 10515600"/>
              <a:gd name="connsiteY16" fmla="*/ 0 h 3213822"/>
              <a:gd name="connsiteX17" fmla="*/ 7197344 w 10515600"/>
              <a:gd name="connsiteY17" fmla="*/ 0 h 3213822"/>
              <a:gd name="connsiteX18" fmla="*/ 7571232 w 10515600"/>
              <a:gd name="connsiteY18" fmla="*/ 0 h 3213822"/>
              <a:gd name="connsiteX19" fmla="*/ 8260588 w 10515600"/>
              <a:gd name="connsiteY19" fmla="*/ 0 h 3213822"/>
              <a:gd name="connsiteX20" fmla="*/ 8739632 w 10515600"/>
              <a:gd name="connsiteY20" fmla="*/ 0 h 3213822"/>
              <a:gd name="connsiteX21" fmla="*/ 9113520 w 10515600"/>
              <a:gd name="connsiteY21" fmla="*/ 0 h 3213822"/>
              <a:gd name="connsiteX22" fmla="*/ 9908032 w 10515600"/>
              <a:gd name="connsiteY22" fmla="*/ 0 h 3213822"/>
              <a:gd name="connsiteX23" fmla="*/ 10515600 w 10515600"/>
              <a:gd name="connsiteY23" fmla="*/ 0 h 3213822"/>
              <a:gd name="connsiteX24" fmla="*/ 10515600 w 10515600"/>
              <a:gd name="connsiteY24" fmla="*/ 567775 h 3213822"/>
              <a:gd name="connsiteX25" fmla="*/ 10515600 w 10515600"/>
              <a:gd name="connsiteY25" fmla="*/ 1167689 h 3213822"/>
              <a:gd name="connsiteX26" fmla="*/ 10515600 w 10515600"/>
              <a:gd name="connsiteY26" fmla="*/ 1606911 h 3213822"/>
              <a:gd name="connsiteX27" fmla="*/ 10515600 w 10515600"/>
              <a:gd name="connsiteY27" fmla="*/ 2046133 h 3213822"/>
              <a:gd name="connsiteX28" fmla="*/ 10515600 w 10515600"/>
              <a:gd name="connsiteY28" fmla="*/ 2613909 h 3213822"/>
              <a:gd name="connsiteX29" fmla="*/ 10515600 w 10515600"/>
              <a:gd name="connsiteY29" fmla="*/ 3213822 h 3213822"/>
              <a:gd name="connsiteX30" fmla="*/ 9721088 w 10515600"/>
              <a:gd name="connsiteY30" fmla="*/ 3213822 h 3213822"/>
              <a:gd name="connsiteX31" fmla="*/ 8926576 w 10515600"/>
              <a:gd name="connsiteY31" fmla="*/ 3213822 h 3213822"/>
              <a:gd name="connsiteX32" fmla="*/ 8237220 w 10515600"/>
              <a:gd name="connsiteY32" fmla="*/ 3213822 h 3213822"/>
              <a:gd name="connsiteX33" fmla="*/ 7442708 w 10515600"/>
              <a:gd name="connsiteY33" fmla="*/ 3213822 h 3213822"/>
              <a:gd name="connsiteX34" fmla="*/ 7173976 w 10515600"/>
              <a:gd name="connsiteY34" fmla="*/ 3213822 h 3213822"/>
              <a:gd name="connsiteX35" fmla="*/ 6800088 w 10515600"/>
              <a:gd name="connsiteY35" fmla="*/ 3213822 h 3213822"/>
              <a:gd name="connsiteX36" fmla="*/ 6215888 w 10515600"/>
              <a:gd name="connsiteY36" fmla="*/ 3213822 h 3213822"/>
              <a:gd name="connsiteX37" fmla="*/ 5526532 w 10515600"/>
              <a:gd name="connsiteY37" fmla="*/ 3213822 h 3213822"/>
              <a:gd name="connsiteX38" fmla="*/ 4837176 w 10515600"/>
              <a:gd name="connsiteY38" fmla="*/ 3213822 h 3213822"/>
              <a:gd name="connsiteX39" fmla="*/ 4568444 w 10515600"/>
              <a:gd name="connsiteY39" fmla="*/ 3213822 h 3213822"/>
              <a:gd name="connsiteX40" fmla="*/ 4299712 w 10515600"/>
              <a:gd name="connsiteY40" fmla="*/ 3213822 h 3213822"/>
              <a:gd name="connsiteX41" fmla="*/ 3715512 w 10515600"/>
              <a:gd name="connsiteY41" fmla="*/ 3213822 h 3213822"/>
              <a:gd name="connsiteX42" fmla="*/ 3446780 w 10515600"/>
              <a:gd name="connsiteY42" fmla="*/ 3213822 h 3213822"/>
              <a:gd name="connsiteX43" fmla="*/ 2757424 w 10515600"/>
              <a:gd name="connsiteY43" fmla="*/ 3213822 h 3213822"/>
              <a:gd name="connsiteX44" fmla="*/ 2383536 w 10515600"/>
              <a:gd name="connsiteY44" fmla="*/ 3213822 h 3213822"/>
              <a:gd name="connsiteX45" fmla="*/ 1904492 w 10515600"/>
              <a:gd name="connsiteY45" fmla="*/ 3213822 h 3213822"/>
              <a:gd name="connsiteX46" fmla="*/ 1425448 w 10515600"/>
              <a:gd name="connsiteY46" fmla="*/ 3213822 h 3213822"/>
              <a:gd name="connsiteX47" fmla="*/ 1051560 w 10515600"/>
              <a:gd name="connsiteY47" fmla="*/ 3213822 h 3213822"/>
              <a:gd name="connsiteX48" fmla="*/ 0 w 10515600"/>
              <a:gd name="connsiteY48" fmla="*/ 3213822 h 3213822"/>
              <a:gd name="connsiteX49" fmla="*/ 0 w 10515600"/>
              <a:gd name="connsiteY49" fmla="*/ 2774600 h 3213822"/>
              <a:gd name="connsiteX50" fmla="*/ 0 w 10515600"/>
              <a:gd name="connsiteY50" fmla="*/ 2303239 h 3213822"/>
              <a:gd name="connsiteX51" fmla="*/ 0 w 10515600"/>
              <a:gd name="connsiteY51" fmla="*/ 1735464 h 3213822"/>
              <a:gd name="connsiteX52" fmla="*/ 0 w 10515600"/>
              <a:gd name="connsiteY52" fmla="*/ 1167689 h 3213822"/>
              <a:gd name="connsiteX53" fmla="*/ 0 w 10515600"/>
              <a:gd name="connsiteY53" fmla="*/ 599913 h 3213822"/>
              <a:gd name="connsiteX54" fmla="*/ 0 w 10515600"/>
              <a:gd name="connsiteY54" fmla="*/ 0 h 321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515600" h="3213822" fill="none" extrusionOk="0">
                <a:moveTo>
                  <a:pt x="0" y="0"/>
                </a:moveTo>
                <a:cubicBezTo>
                  <a:pt x="275587" y="-45153"/>
                  <a:pt x="415255" y="2828"/>
                  <a:pt x="689356" y="0"/>
                </a:cubicBezTo>
                <a:cubicBezTo>
                  <a:pt x="963457" y="-2828"/>
                  <a:pt x="985874" y="8516"/>
                  <a:pt x="1168400" y="0"/>
                </a:cubicBezTo>
                <a:cubicBezTo>
                  <a:pt x="1350926" y="-8516"/>
                  <a:pt x="1365598" y="42431"/>
                  <a:pt x="1542288" y="0"/>
                </a:cubicBezTo>
                <a:cubicBezTo>
                  <a:pt x="1718978" y="-42431"/>
                  <a:pt x="1834463" y="28222"/>
                  <a:pt x="1916176" y="0"/>
                </a:cubicBezTo>
                <a:cubicBezTo>
                  <a:pt x="1997889" y="-28222"/>
                  <a:pt x="2266512" y="5317"/>
                  <a:pt x="2500376" y="0"/>
                </a:cubicBezTo>
                <a:cubicBezTo>
                  <a:pt x="2734240" y="-5317"/>
                  <a:pt x="2656542" y="319"/>
                  <a:pt x="2769108" y="0"/>
                </a:cubicBezTo>
                <a:cubicBezTo>
                  <a:pt x="2881674" y="-319"/>
                  <a:pt x="3095428" y="41173"/>
                  <a:pt x="3353308" y="0"/>
                </a:cubicBezTo>
                <a:cubicBezTo>
                  <a:pt x="3611188" y="-41173"/>
                  <a:pt x="3545331" y="26377"/>
                  <a:pt x="3622040" y="0"/>
                </a:cubicBezTo>
                <a:cubicBezTo>
                  <a:pt x="3698749" y="-26377"/>
                  <a:pt x="3960704" y="14047"/>
                  <a:pt x="4101084" y="0"/>
                </a:cubicBezTo>
                <a:cubicBezTo>
                  <a:pt x="4241464" y="-14047"/>
                  <a:pt x="4297948" y="6448"/>
                  <a:pt x="4369816" y="0"/>
                </a:cubicBezTo>
                <a:cubicBezTo>
                  <a:pt x="4441684" y="-6448"/>
                  <a:pt x="4661178" y="22646"/>
                  <a:pt x="4743704" y="0"/>
                </a:cubicBezTo>
                <a:cubicBezTo>
                  <a:pt x="4826230" y="-22646"/>
                  <a:pt x="5149765" y="35202"/>
                  <a:pt x="5327904" y="0"/>
                </a:cubicBezTo>
                <a:cubicBezTo>
                  <a:pt x="5506043" y="-35202"/>
                  <a:pt x="5484334" y="30326"/>
                  <a:pt x="5596636" y="0"/>
                </a:cubicBezTo>
                <a:cubicBezTo>
                  <a:pt x="5708938" y="-30326"/>
                  <a:pt x="5798014" y="28971"/>
                  <a:pt x="5865368" y="0"/>
                </a:cubicBezTo>
                <a:cubicBezTo>
                  <a:pt x="5932722" y="-28971"/>
                  <a:pt x="6378901" y="23111"/>
                  <a:pt x="6554724" y="0"/>
                </a:cubicBezTo>
                <a:cubicBezTo>
                  <a:pt x="6730547" y="-23111"/>
                  <a:pt x="6762814" y="43479"/>
                  <a:pt x="6928612" y="0"/>
                </a:cubicBezTo>
                <a:cubicBezTo>
                  <a:pt x="7094410" y="-43479"/>
                  <a:pt x="7066745" y="28528"/>
                  <a:pt x="7197344" y="0"/>
                </a:cubicBezTo>
                <a:cubicBezTo>
                  <a:pt x="7327943" y="-28528"/>
                  <a:pt x="7446867" y="15216"/>
                  <a:pt x="7571232" y="0"/>
                </a:cubicBezTo>
                <a:cubicBezTo>
                  <a:pt x="7695597" y="-15216"/>
                  <a:pt x="8041776" y="5881"/>
                  <a:pt x="8260588" y="0"/>
                </a:cubicBezTo>
                <a:cubicBezTo>
                  <a:pt x="8479400" y="-5881"/>
                  <a:pt x="8510938" y="34348"/>
                  <a:pt x="8739632" y="0"/>
                </a:cubicBezTo>
                <a:cubicBezTo>
                  <a:pt x="8968326" y="-34348"/>
                  <a:pt x="8963503" y="40824"/>
                  <a:pt x="9113520" y="0"/>
                </a:cubicBezTo>
                <a:cubicBezTo>
                  <a:pt x="9263537" y="-40824"/>
                  <a:pt x="9593416" y="94317"/>
                  <a:pt x="9908032" y="0"/>
                </a:cubicBezTo>
                <a:cubicBezTo>
                  <a:pt x="10222648" y="-94317"/>
                  <a:pt x="10297874" y="2024"/>
                  <a:pt x="10515600" y="0"/>
                </a:cubicBezTo>
                <a:cubicBezTo>
                  <a:pt x="10577132" y="193670"/>
                  <a:pt x="10457587" y="437259"/>
                  <a:pt x="10515600" y="567775"/>
                </a:cubicBezTo>
                <a:cubicBezTo>
                  <a:pt x="10573613" y="698291"/>
                  <a:pt x="10459075" y="912391"/>
                  <a:pt x="10515600" y="1167689"/>
                </a:cubicBezTo>
                <a:cubicBezTo>
                  <a:pt x="10572125" y="1422987"/>
                  <a:pt x="10475638" y="1495844"/>
                  <a:pt x="10515600" y="1606911"/>
                </a:cubicBezTo>
                <a:cubicBezTo>
                  <a:pt x="10555562" y="1717978"/>
                  <a:pt x="10506113" y="1929816"/>
                  <a:pt x="10515600" y="2046133"/>
                </a:cubicBezTo>
                <a:cubicBezTo>
                  <a:pt x="10525087" y="2162450"/>
                  <a:pt x="10475706" y="2332735"/>
                  <a:pt x="10515600" y="2613909"/>
                </a:cubicBezTo>
                <a:cubicBezTo>
                  <a:pt x="10555494" y="2895083"/>
                  <a:pt x="10451213" y="3085879"/>
                  <a:pt x="10515600" y="3213822"/>
                </a:cubicBezTo>
                <a:cubicBezTo>
                  <a:pt x="10217236" y="3300138"/>
                  <a:pt x="10013153" y="3120503"/>
                  <a:pt x="9721088" y="3213822"/>
                </a:cubicBezTo>
                <a:cubicBezTo>
                  <a:pt x="9429023" y="3307141"/>
                  <a:pt x="9234062" y="3129071"/>
                  <a:pt x="8926576" y="3213822"/>
                </a:cubicBezTo>
                <a:cubicBezTo>
                  <a:pt x="8619090" y="3298573"/>
                  <a:pt x="8493355" y="3202853"/>
                  <a:pt x="8237220" y="3213822"/>
                </a:cubicBezTo>
                <a:cubicBezTo>
                  <a:pt x="7981085" y="3224791"/>
                  <a:pt x="7656166" y="3129347"/>
                  <a:pt x="7442708" y="3213822"/>
                </a:cubicBezTo>
                <a:cubicBezTo>
                  <a:pt x="7229250" y="3298297"/>
                  <a:pt x="7236499" y="3194108"/>
                  <a:pt x="7173976" y="3213822"/>
                </a:cubicBezTo>
                <a:cubicBezTo>
                  <a:pt x="7111453" y="3233536"/>
                  <a:pt x="6925410" y="3204624"/>
                  <a:pt x="6800088" y="3213822"/>
                </a:cubicBezTo>
                <a:cubicBezTo>
                  <a:pt x="6674766" y="3223020"/>
                  <a:pt x="6430228" y="3185573"/>
                  <a:pt x="6215888" y="3213822"/>
                </a:cubicBezTo>
                <a:cubicBezTo>
                  <a:pt x="6001548" y="3242071"/>
                  <a:pt x="5853111" y="3143620"/>
                  <a:pt x="5526532" y="3213822"/>
                </a:cubicBezTo>
                <a:cubicBezTo>
                  <a:pt x="5199953" y="3284024"/>
                  <a:pt x="4990644" y="3172480"/>
                  <a:pt x="4837176" y="3213822"/>
                </a:cubicBezTo>
                <a:cubicBezTo>
                  <a:pt x="4683708" y="3255164"/>
                  <a:pt x="4623046" y="3192165"/>
                  <a:pt x="4568444" y="3213822"/>
                </a:cubicBezTo>
                <a:cubicBezTo>
                  <a:pt x="4513842" y="3235479"/>
                  <a:pt x="4413458" y="3202262"/>
                  <a:pt x="4299712" y="3213822"/>
                </a:cubicBezTo>
                <a:cubicBezTo>
                  <a:pt x="4185966" y="3225382"/>
                  <a:pt x="3977460" y="3185042"/>
                  <a:pt x="3715512" y="3213822"/>
                </a:cubicBezTo>
                <a:cubicBezTo>
                  <a:pt x="3453564" y="3242602"/>
                  <a:pt x="3540127" y="3197551"/>
                  <a:pt x="3446780" y="3213822"/>
                </a:cubicBezTo>
                <a:cubicBezTo>
                  <a:pt x="3353433" y="3230093"/>
                  <a:pt x="2946121" y="3163405"/>
                  <a:pt x="2757424" y="3213822"/>
                </a:cubicBezTo>
                <a:cubicBezTo>
                  <a:pt x="2568727" y="3264239"/>
                  <a:pt x="2530246" y="3212105"/>
                  <a:pt x="2383536" y="3213822"/>
                </a:cubicBezTo>
                <a:cubicBezTo>
                  <a:pt x="2236826" y="3215539"/>
                  <a:pt x="2062258" y="3180093"/>
                  <a:pt x="1904492" y="3213822"/>
                </a:cubicBezTo>
                <a:cubicBezTo>
                  <a:pt x="1746726" y="3247551"/>
                  <a:pt x="1596051" y="3205566"/>
                  <a:pt x="1425448" y="3213822"/>
                </a:cubicBezTo>
                <a:cubicBezTo>
                  <a:pt x="1254845" y="3222078"/>
                  <a:pt x="1134376" y="3176978"/>
                  <a:pt x="1051560" y="3213822"/>
                </a:cubicBezTo>
                <a:cubicBezTo>
                  <a:pt x="968744" y="3250666"/>
                  <a:pt x="238429" y="3169076"/>
                  <a:pt x="0" y="3213822"/>
                </a:cubicBezTo>
                <a:cubicBezTo>
                  <a:pt x="-31135" y="3036907"/>
                  <a:pt x="29430" y="2895609"/>
                  <a:pt x="0" y="2774600"/>
                </a:cubicBezTo>
                <a:cubicBezTo>
                  <a:pt x="-29430" y="2653591"/>
                  <a:pt x="14295" y="2400972"/>
                  <a:pt x="0" y="2303239"/>
                </a:cubicBezTo>
                <a:cubicBezTo>
                  <a:pt x="-14295" y="2205506"/>
                  <a:pt x="39960" y="1869801"/>
                  <a:pt x="0" y="1735464"/>
                </a:cubicBezTo>
                <a:cubicBezTo>
                  <a:pt x="-39960" y="1601128"/>
                  <a:pt x="47517" y="1350564"/>
                  <a:pt x="0" y="1167689"/>
                </a:cubicBezTo>
                <a:cubicBezTo>
                  <a:pt x="-47517" y="984815"/>
                  <a:pt x="43363" y="762221"/>
                  <a:pt x="0" y="599913"/>
                </a:cubicBezTo>
                <a:cubicBezTo>
                  <a:pt x="-43363" y="437605"/>
                  <a:pt x="68404" y="277440"/>
                  <a:pt x="0" y="0"/>
                </a:cubicBezTo>
                <a:close/>
              </a:path>
              <a:path w="10515600" h="3213822" stroke="0" extrusionOk="0">
                <a:moveTo>
                  <a:pt x="0" y="0"/>
                </a:moveTo>
                <a:cubicBezTo>
                  <a:pt x="296226" y="-18756"/>
                  <a:pt x="614152" y="31899"/>
                  <a:pt x="794512" y="0"/>
                </a:cubicBezTo>
                <a:cubicBezTo>
                  <a:pt x="974872" y="-31899"/>
                  <a:pt x="1187084" y="21198"/>
                  <a:pt x="1378712" y="0"/>
                </a:cubicBezTo>
                <a:cubicBezTo>
                  <a:pt x="1570340" y="-21198"/>
                  <a:pt x="1818838" y="30286"/>
                  <a:pt x="1962912" y="0"/>
                </a:cubicBezTo>
                <a:cubicBezTo>
                  <a:pt x="2106986" y="-30286"/>
                  <a:pt x="2381575" y="1220"/>
                  <a:pt x="2547112" y="0"/>
                </a:cubicBezTo>
                <a:cubicBezTo>
                  <a:pt x="2712649" y="-1220"/>
                  <a:pt x="2762267" y="25161"/>
                  <a:pt x="2921000" y="0"/>
                </a:cubicBezTo>
                <a:cubicBezTo>
                  <a:pt x="3079733" y="-25161"/>
                  <a:pt x="3457381" y="35382"/>
                  <a:pt x="3610356" y="0"/>
                </a:cubicBezTo>
                <a:cubicBezTo>
                  <a:pt x="3763331" y="-35382"/>
                  <a:pt x="3927295" y="6678"/>
                  <a:pt x="4089400" y="0"/>
                </a:cubicBezTo>
                <a:cubicBezTo>
                  <a:pt x="4251505" y="-6678"/>
                  <a:pt x="4378657" y="38046"/>
                  <a:pt x="4568444" y="0"/>
                </a:cubicBezTo>
                <a:cubicBezTo>
                  <a:pt x="4758231" y="-38046"/>
                  <a:pt x="5102754" y="70120"/>
                  <a:pt x="5257800" y="0"/>
                </a:cubicBezTo>
                <a:cubicBezTo>
                  <a:pt x="5412846" y="-70120"/>
                  <a:pt x="5619829" y="17893"/>
                  <a:pt x="5736844" y="0"/>
                </a:cubicBezTo>
                <a:cubicBezTo>
                  <a:pt x="5853859" y="-17893"/>
                  <a:pt x="6095336" y="13463"/>
                  <a:pt x="6426200" y="0"/>
                </a:cubicBezTo>
                <a:cubicBezTo>
                  <a:pt x="6757064" y="-13463"/>
                  <a:pt x="6739247" y="26339"/>
                  <a:pt x="6905244" y="0"/>
                </a:cubicBezTo>
                <a:cubicBezTo>
                  <a:pt x="7071241" y="-26339"/>
                  <a:pt x="7092013" y="26390"/>
                  <a:pt x="7173976" y="0"/>
                </a:cubicBezTo>
                <a:cubicBezTo>
                  <a:pt x="7255939" y="-26390"/>
                  <a:pt x="7652921" y="88650"/>
                  <a:pt x="7968488" y="0"/>
                </a:cubicBezTo>
                <a:cubicBezTo>
                  <a:pt x="8284055" y="-88650"/>
                  <a:pt x="8499825" y="28119"/>
                  <a:pt x="8657844" y="0"/>
                </a:cubicBezTo>
                <a:cubicBezTo>
                  <a:pt x="8815863" y="-28119"/>
                  <a:pt x="8988440" y="21542"/>
                  <a:pt x="9242044" y="0"/>
                </a:cubicBezTo>
                <a:cubicBezTo>
                  <a:pt x="9495648" y="-21542"/>
                  <a:pt x="9551235" y="60662"/>
                  <a:pt x="9826244" y="0"/>
                </a:cubicBezTo>
                <a:cubicBezTo>
                  <a:pt x="10101253" y="-60662"/>
                  <a:pt x="10191600" y="66093"/>
                  <a:pt x="10515600" y="0"/>
                </a:cubicBezTo>
                <a:cubicBezTo>
                  <a:pt x="10573558" y="215062"/>
                  <a:pt x="10449915" y="293674"/>
                  <a:pt x="10515600" y="567775"/>
                </a:cubicBezTo>
                <a:cubicBezTo>
                  <a:pt x="10581285" y="841876"/>
                  <a:pt x="10494463" y="949732"/>
                  <a:pt x="10515600" y="1103412"/>
                </a:cubicBezTo>
                <a:cubicBezTo>
                  <a:pt x="10536737" y="1257092"/>
                  <a:pt x="10461865" y="1436494"/>
                  <a:pt x="10515600" y="1606911"/>
                </a:cubicBezTo>
                <a:cubicBezTo>
                  <a:pt x="10569335" y="1777328"/>
                  <a:pt x="10497435" y="1873857"/>
                  <a:pt x="10515600" y="2046133"/>
                </a:cubicBezTo>
                <a:cubicBezTo>
                  <a:pt x="10533765" y="2218409"/>
                  <a:pt x="10510120" y="2345047"/>
                  <a:pt x="10515600" y="2549632"/>
                </a:cubicBezTo>
                <a:cubicBezTo>
                  <a:pt x="10521080" y="2754217"/>
                  <a:pt x="10450168" y="2921447"/>
                  <a:pt x="10515600" y="3213822"/>
                </a:cubicBezTo>
                <a:cubicBezTo>
                  <a:pt x="10388784" y="3231472"/>
                  <a:pt x="10364066" y="3196575"/>
                  <a:pt x="10246868" y="3213822"/>
                </a:cubicBezTo>
                <a:cubicBezTo>
                  <a:pt x="10129670" y="3231069"/>
                  <a:pt x="9834608" y="3177274"/>
                  <a:pt x="9557512" y="3213822"/>
                </a:cubicBezTo>
                <a:cubicBezTo>
                  <a:pt x="9280416" y="3250370"/>
                  <a:pt x="9030538" y="3201950"/>
                  <a:pt x="8868156" y="3213822"/>
                </a:cubicBezTo>
                <a:cubicBezTo>
                  <a:pt x="8705774" y="3225694"/>
                  <a:pt x="8731416" y="3208448"/>
                  <a:pt x="8599424" y="3213822"/>
                </a:cubicBezTo>
                <a:cubicBezTo>
                  <a:pt x="8467432" y="3219196"/>
                  <a:pt x="8206464" y="3181429"/>
                  <a:pt x="8015224" y="3213822"/>
                </a:cubicBezTo>
                <a:cubicBezTo>
                  <a:pt x="7823984" y="3246215"/>
                  <a:pt x="7476060" y="3139861"/>
                  <a:pt x="7325868" y="3213822"/>
                </a:cubicBezTo>
                <a:cubicBezTo>
                  <a:pt x="7175676" y="3287783"/>
                  <a:pt x="6855526" y="3122377"/>
                  <a:pt x="6531356" y="3213822"/>
                </a:cubicBezTo>
                <a:cubicBezTo>
                  <a:pt x="6207186" y="3305267"/>
                  <a:pt x="6392155" y="3192528"/>
                  <a:pt x="6262624" y="3213822"/>
                </a:cubicBezTo>
                <a:cubicBezTo>
                  <a:pt x="6133093" y="3235116"/>
                  <a:pt x="6116999" y="3194410"/>
                  <a:pt x="5993892" y="3213822"/>
                </a:cubicBezTo>
                <a:cubicBezTo>
                  <a:pt x="5870785" y="3233234"/>
                  <a:pt x="5742931" y="3179964"/>
                  <a:pt x="5514848" y="3213822"/>
                </a:cubicBezTo>
                <a:cubicBezTo>
                  <a:pt x="5286765" y="3247680"/>
                  <a:pt x="5101378" y="3186530"/>
                  <a:pt x="4930648" y="3213822"/>
                </a:cubicBezTo>
                <a:cubicBezTo>
                  <a:pt x="4759918" y="3241114"/>
                  <a:pt x="4784381" y="3193662"/>
                  <a:pt x="4661916" y="3213822"/>
                </a:cubicBezTo>
                <a:cubicBezTo>
                  <a:pt x="4539451" y="3233982"/>
                  <a:pt x="4461516" y="3187151"/>
                  <a:pt x="4288028" y="3213822"/>
                </a:cubicBezTo>
                <a:cubicBezTo>
                  <a:pt x="4114540" y="3240493"/>
                  <a:pt x="3963286" y="3185706"/>
                  <a:pt x="3808984" y="3213822"/>
                </a:cubicBezTo>
                <a:cubicBezTo>
                  <a:pt x="3654682" y="3241938"/>
                  <a:pt x="3311901" y="3141911"/>
                  <a:pt x="3119628" y="3213822"/>
                </a:cubicBezTo>
                <a:cubicBezTo>
                  <a:pt x="2927355" y="3285733"/>
                  <a:pt x="2839281" y="3211615"/>
                  <a:pt x="2640584" y="3213822"/>
                </a:cubicBezTo>
                <a:cubicBezTo>
                  <a:pt x="2441887" y="3216029"/>
                  <a:pt x="2451509" y="3186170"/>
                  <a:pt x="2266696" y="3213822"/>
                </a:cubicBezTo>
                <a:cubicBezTo>
                  <a:pt x="2081883" y="3241474"/>
                  <a:pt x="1992226" y="3191844"/>
                  <a:pt x="1787652" y="3213822"/>
                </a:cubicBezTo>
                <a:cubicBezTo>
                  <a:pt x="1583078" y="3235800"/>
                  <a:pt x="1436749" y="3145264"/>
                  <a:pt x="1203452" y="3213822"/>
                </a:cubicBezTo>
                <a:cubicBezTo>
                  <a:pt x="970155" y="3282380"/>
                  <a:pt x="844655" y="3174180"/>
                  <a:pt x="619252" y="3213822"/>
                </a:cubicBezTo>
                <a:cubicBezTo>
                  <a:pt x="393849" y="3253464"/>
                  <a:pt x="305235" y="3159041"/>
                  <a:pt x="0" y="3213822"/>
                </a:cubicBezTo>
                <a:cubicBezTo>
                  <a:pt x="-14843" y="3078613"/>
                  <a:pt x="29527" y="2859362"/>
                  <a:pt x="0" y="2613909"/>
                </a:cubicBezTo>
                <a:cubicBezTo>
                  <a:pt x="-29527" y="2368456"/>
                  <a:pt x="63173" y="2244856"/>
                  <a:pt x="0" y="2046133"/>
                </a:cubicBezTo>
                <a:cubicBezTo>
                  <a:pt x="-63173" y="1847410"/>
                  <a:pt x="7259" y="1734752"/>
                  <a:pt x="0" y="1574773"/>
                </a:cubicBezTo>
                <a:cubicBezTo>
                  <a:pt x="-7259" y="1414794"/>
                  <a:pt x="44132" y="1248238"/>
                  <a:pt x="0" y="1071274"/>
                </a:cubicBezTo>
                <a:cubicBezTo>
                  <a:pt x="-44132" y="894310"/>
                  <a:pt x="22268" y="595133"/>
                  <a:pt x="0" y="471361"/>
                </a:cubicBezTo>
                <a:cubicBezTo>
                  <a:pt x="-22268" y="347589"/>
                  <a:pt x="56517" y="18312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0609504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r>
              <a:rPr lang="sk-SK" dirty="0">
                <a:latin typeface="Century Schoolbook" panose="02040604050505020304" pitchFamily="18" charset="0"/>
              </a:rPr>
              <a:t>Stavbou podobné lúčnym trávam</a:t>
            </a:r>
          </a:p>
          <a:p>
            <a:r>
              <a:rPr lang="sk-SK" dirty="0">
                <a:latin typeface="Century Schoolbook" panose="02040604050505020304" pitchFamily="18" charset="0"/>
              </a:rPr>
              <a:t>Pestujú sa pre zrno  </a:t>
            </a:r>
          </a:p>
          <a:p>
            <a:r>
              <a:rPr lang="sk-SK" dirty="0">
                <a:latin typeface="Century Schoolbook" panose="02040604050505020304" pitchFamily="18" charset="0"/>
              </a:rPr>
              <a:t>Hlavné druhy: </a:t>
            </a:r>
          </a:p>
          <a:p>
            <a:pPr lvl="1"/>
            <a:r>
              <a:rPr lang="sk-SK" dirty="0"/>
              <a:t> </a:t>
            </a:r>
            <a:r>
              <a:rPr lang="sk-SK" dirty="0">
                <a:latin typeface="Century Schoolbook" panose="02040604050505020304" pitchFamily="18" charset="0"/>
              </a:rPr>
              <a:t>pšenica, jačmeň, kukurica, ryža, raž, ovos, cirok,</a:t>
            </a:r>
          </a:p>
          <a:p>
            <a:r>
              <a:rPr lang="sk-SK" dirty="0">
                <a:latin typeface="Century Schoolbook" panose="02040604050505020304" pitchFamily="18" charset="0"/>
              </a:rPr>
              <a:t>Spracúvajú sa na </a:t>
            </a:r>
            <a:r>
              <a:rPr lang="sk-SK" dirty="0">
                <a:solidFill>
                  <a:srgbClr val="7030A0"/>
                </a:solidFill>
                <a:latin typeface="Century Schoolbook" panose="02040604050505020304" pitchFamily="18" charset="0"/>
              </a:rPr>
              <a:t>múku, krúpy, vločky, slad, škrob, krmivá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8A68CE8-272E-4D3A-900A-3459FA578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282" y="0"/>
            <a:ext cx="4895718" cy="2545773"/>
          </a:xfrm>
          <a:custGeom>
            <a:avLst/>
            <a:gdLst>
              <a:gd name="connsiteX0" fmla="*/ 0 w 4895718"/>
              <a:gd name="connsiteY0" fmla="*/ 0 h 2545773"/>
              <a:gd name="connsiteX1" fmla="*/ 543969 w 4895718"/>
              <a:gd name="connsiteY1" fmla="*/ 0 h 2545773"/>
              <a:gd name="connsiteX2" fmla="*/ 990023 w 4895718"/>
              <a:gd name="connsiteY2" fmla="*/ 0 h 2545773"/>
              <a:gd name="connsiteX3" fmla="*/ 1631906 w 4895718"/>
              <a:gd name="connsiteY3" fmla="*/ 0 h 2545773"/>
              <a:gd name="connsiteX4" fmla="*/ 2077960 w 4895718"/>
              <a:gd name="connsiteY4" fmla="*/ 0 h 2545773"/>
              <a:gd name="connsiteX5" fmla="*/ 2524015 w 4895718"/>
              <a:gd name="connsiteY5" fmla="*/ 0 h 2545773"/>
              <a:gd name="connsiteX6" fmla="*/ 3116940 w 4895718"/>
              <a:gd name="connsiteY6" fmla="*/ 0 h 2545773"/>
              <a:gd name="connsiteX7" fmla="*/ 3514038 w 4895718"/>
              <a:gd name="connsiteY7" fmla="*/ 0 h 2545773"/>
              <a:gd name="connsiteX8" fmla="*/ 3911135 w 4895718"/>
              <a:gd name="connsiteY8" fmla="*/ 0 h 2545773"/>
              <a:gd name="connsiteX9" fmla="*/ 4895718 w 4895718"/>
              <a:gd name="connsiteY9" fmla="*/ 0 h 2545773"/>
              <a:gd name="connsiteX10" fmla="*/ 4895718 w 4895718"/>
              <a:gd name="connsiteY10" fmla="*/ 534612 h 2545773"/>
              <a:gd name="connsiteX11" fmla="*/ 4895718 w 4895718"/>
              <a:gd name="connsiteY11" fmla="*/ 1094682 h 2545773"/>
              <a:gd name="connsiteX12" fmla="*/ 4895718 w 4895718"/>
              <a:gd name="connsiteY12" fmla="*/ 1578379 h 2545773"/>
              <a:gd name="connsiteX13" fmla="*/ 4895718 w 4895718"/>
              <a:gd name="connsiteY13" fmla="*/ 2036618 h 2545773"/>
              <a:gd name="connsiteX14" fmla="*/ 4895718 w 4895718"/>
              <a:gd name="connsiteY14" fmla="*/ 2545773 h 2545773"/>
              <a:gd name="connsiteX15" fmla="*/ 4498621 w 4895718"/>
              <a:gd name="connsiteY15" fmla="*/ 2545773 h 2545773"/>
              <a:gd name="connsiteX16" fmla="*/ 4003609 w 4895718"/>
              <a:gd name="connsiteY16" fmla="*/ 2545773 h 2545773"/>
              <a:gd name="connsiteX17" fmla="*/ 3410684 w 4895718"/>
              <a:gd name="connsiteY17" fmla="*/ 2545773 h 2545773"/>
              <a:gd name="connsiteX18" fmla="*/ 2768801 w 4895718"/>
              <a:gd name="connsiteY18" fmla="*/ 2545773 h 2545773"/>
              <a:gd name="connsiteX19" fmla="*/ 2175875 w 4895718"/>
              <a:gd name="connsiteY19" fmla="*/ 2545773 h 2545773"/>
              <a:gd name="connsiteX20" fmla="*/ 1680863 w 4895718"/>
              <a:gd name="connsiteY20" fmla="*/ 2545773 h 2545773"/>
              <a:gd name="connsiteX21" fmla="*/ 1136895 w 4895718"/>
              <a:gd name="connsiteY21" fmla="*/ 2545773 h 2545773"/>
              <a:gd name="connsiteX22" fmla="*/ 495011 w 4895718"/>
              <a:gd name="connsiteY22" fmla="*/ 2545773 h 2545773"/>
              <a:gd name="connsiteX23" fmla="*/ 0 w 4895718"/>
              <a:gd name="connsiteY23" fmla="*/ 2545773 h 2545773"/>
              <a:gd name="connsiteX24" fmla="*/ 0 w 4895718"/>
              <a:gd name="connsiteY24" fmla="*/ 1985703 h 2545773"/>
              <a:gd name="connsiteX25" fmla="*/ 0 w 4895718"/>
              <a:gd name="connsiteY25" fmla="*/ 1502006 h 2545773"/>
              <a:gd name="connsiteX26" fmla="*/ 0 w 4895718"/>
              <a:gd name="connsiteY26" fmla="*/ 1069225 h 2545773"/>
              <a:gd name="connsiteX27" fmla="*/ 0 w 4895718"/>
              <a:gd name="connsiteY27" fmla="*/ 636443 h 2545773"/>
              <a:gd name="connsiteX28" fmla="*/ 0 w 4895718"/>
              <a:gd name="connsiteY28" fmla="*/ 0 h 254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95718" h="2545773" fill="none" extrusionOk="0">
                <a:moveTo>
                  <a:pt x="0" y="0"/>
                </a:moveTo>
                <a:cubicBezTo>
                  <a:pt x="194533" y="-40105"/>
                  <a:pt x="326662" y="20068"/>
                  <a:pt x="543969" y="0"/>
                </a:cubicBezTo>
                <a:cubicBezTo>
                  <a:pt x="761276" y="-20068"/>
                  <a:pt x="878366" y="33703"/>
                  <a:pt x="990023" y="0"/>
                </a:cubicBezTo>
                <a:cubicBezTo>
                  <a:pt x="1101680" y="-33703"/>
                  <a:pt x="1458246" y="25423"/>
                  <a:pt x="1631906" y="0"/>
                </a:cubicBezTo>
                <a:cubicBezTo>
                  <a:pt x="1805566" y="-25423"/>
                  <a:pt x="1870061" y="29327"/>
                  <a:pt x="2077960" y="0"/>
                </a:cubicBezTo>
                <a:cubicBezTo>
                  <a:pt x="2285859" y="-29327"/>
                  <a:pt x="2408615" y="46919"/>
                  <a:pt x="2524015" y="0"/>
                </a:cubicBezTo>
                <a:cubicBezTo>
                  <a:pt x="2639415" y="-46919"/>
                  <a:pt x="2887732" y="5777"/>
                  <a:pt x="3116940" y="0"/>
                </a:cubicBezTo>
                <a:cubicBezTo>
                  <a:pt x="3346148" y="-5777"/>
                  <a:pt x="3431101" y="19473"/>
                  <a:pt x="3514038" y="0"/>
                </a:cubicBezTo>
                <a:cubicBezTo>
                  <a:pt x="3596975" y="-19473"/>
                  <a:pt x="3733561" y="22010"/>
                  <a:pt x="3911135" y="0"/>
                </a:cubicBezTo>
                <a:cubicBezTo>
                  <a:pt x="4088709" y="-22010"/>
                  <a:pt x="4546398" y="77721"/>
                  <a:pt x="4895718" y="0"/>
                </a:cubicBezTo>
                <a:cubicBezTo>
                  <a:pt x="4900845" y="130792"/>
                  <a:pt x="4877498" y="367685"/>
                  <a:pt x="4895718" y="534612"/>
                </a:cubicBezTo>
                <a:cubicBezTo>
                  <a:pt x="4913938" y="701539"/>
                  <a:pt x="4833022" y="936517"/>
                  <a:pt x="4895718" y="1094682"/>
                </a:cubicBezTo>
                <a:cubicBezTo>
                  <a:pt x="4958414" y="1252847"/>
                  <a:pt x="4849899" y="1467146"/>
                  <a:pt x="4895718" y="1578379"/>
                </a:cubicBezTo>
                <a:cubicBezTo>
                  <a:pt x="4941537" y="1689612"/>
                  <a:pt x="4887497" y="1879384"/>
                  <a:pt x="4895718" y="2036618"/>
                </a:cubicBezTo>
                <a:cubicBezTo>
                  <a:pt x="4903939" y="2193852"/>
                  <a:pt x="4871601" y="2316274"/>
                  <a:pt x="4895718" y="2545773"/>
                </a:cubicBezTo>
                <a:cubicBezTo>
                  <a:pt x="4797847" y="2592214"/>
                  <a:pt x="4597995" y="2531670"/>
                  <a:pt x="4498621" y="2545773"/>
                </a:cubicBezTo>
                <a:cubicBezTo>
                  <a:pt x="4399247" y="2559876"/>
                  <a:pt x="4138925" y="2507591"/>
                  <a:pt x="4003609" y="2545773"/>
                </a:cubicBezTo>
                <a:cubicBezTo>
                  <a:pt x="3868293" y="2583955"/>
                  <a:pt x="3567855" y="2511582"/>
                  <a:pt x="3410684" y="2545773"/>
                </a:cubicBezTo>
                <a:cubicBezTo>
                  <a:pt x="3253513" y="2579964"/>
                  <a:pt x="2984593" y="2537905"/>
                  <a:pt x="2768801" y="2545773"/>
                </a:cubicBezTo>
                <a:cubicBezTo>
                  <a:pt x="2553009" y="2553641"/>
                  <a:pt x="2312347" y="2489294"/>
                  <a:pt x="2175875" y="2545773"/>
                </a:cubicBezTo>
                <a:cubicBezTo>
                  <a:pt x="2039403" y="2602252"/>
                  <a:pt x="1899888" y="2537211"/>
                  <a:pt x="1680863" y="2545773"/>
                </a:cubicBezTo>
                <a:cubicBezTo>
                  <a:pt x="1461838" y="2554335"/>
                  <a:pt x="1301833" y="2513830"/>
                  <a:pt x="1136895" y="2545773"/>
                </a:cubicBezTo>
                <a:cubicBezTo>
                  <a:pt x="971957" y="2577716"/>
                  <a:pt x="668860" y="2511422"/>
                  <a:pt x="495011" y="2545773"/>
                </a:cubicBezTo>
                <a:cubicBezTo>
                  <a:pt x="321162" y="2580124"/>
                  <a:pt x="204207" y="2534436"/>
                  <a:pt x="0" y="2545773"/>
                </a:cubicBezTo>
                <a:cubicBezTo>
                  <a:pt x="-61055" y="2344187"/>
                  <a:pt x="49434" y="2182932"/>
                  <a:pt x="0" y="1985703"/>
                </a:cubicBezTo>
                <a:cubicBezTo>
                  <a:pt x="-49434" y="1788474"/>
                  <a:pt x="54290" y="1658384"/>
                  <a:pt x="0" y="1502006"/>
                </a:cubicBezTo>
                <a:cubicBezTo>
                  <a:pt x="-54290" y="1345628"/>
                  <a:pt x="40631" y="1164902"/>
                  <a:pt x="0" y="1069225"/>
                </a:cubicBezTo>
                <a:cubicBezTo>
                  <a:pt x="-40631" y="973548"/>
                  <a:pt x="16478" y="741302"/>
                  <a:pt x="0" y="636443"/>
                </a:cubicBezTo>
                <a:cubicBezTo>
                  <a:pt x="-16478" y="531584"/>
                  <a:pt x="29822" y="221876"/>
                  <a:pt x="0" y="0"/>
                </a:cubicBezTo>
                <a:close/>
              </a:path>
              <a:path w="4895718" h="2545773" stroke="0" extrusionOk="0">
                <a:moveTo>
                  <a:pt x="0" y="0"/>
                </a:moveTo>
                <a:cubicBezTo>
                  <a:pt x="263296" y="-19038"/>
                  <a:pt x="321952" y="44269"/>
                  <a:pt x="543969" y="0"/>
                </a:cubicBezTo>
                <a:cubicBezTo>
                  <a:pt x="765986" y="-44269"/>
                  <a:pt x="842114" y="45085"/>
                  <a:pt x="990023" y="0"/>
                </a:cubicBezTo>
                <a:cubicBezTo>
                  <a:pt x="1137932" y="-45085"/>
                  <a:pt x="1276474" y="44905"/>
                  <a:pt x="1485034" y="0"/>
                </a:cubicBezTo>
                <a:cubicBezTo>
                  <a:pt x="1693594" y="-44905"/>
                  <a:pt x="1733866" y="13475"/>
                  <a:pt x="1980046" y="0"/>
                </a:cubicBezTo>
                <a:cubicBezTo>
                  <a:pt x="2226226" y="-13475"/>
                  <a:pt x="2404669" y="38269"/>
                  <a:pt x="2572972" y="0"/>
                </a:cubicBezTo>
                <a:cubicBezTo>
                  <a:pt x="2741275" y="-38269"/>
                  <a:pt x="2797518" y="29223"/>
                  <a:pt x="2970069" y="0"/>
                </a:cubicBezTo>
                <a:cubicBezTo>
                  <a:pt x="3142620" y="-29223"/>
                  <a:pt x="3298502" y="16068"/>
                  <a:pt x="3514038" y="0"/>
                </a:cubicBezTo>
                <a:cubicBezTo>
                  <a:pt x="3729574" y="-16068"/>
                  <a:pt x="3761626" y="48749"/>
                  <a:pt x="4009049" y="0"/>
                </a:cubicBezTo>
                <a:cubicBezTo>
                  <a:pt x="4256472" y="-48749"/>
                  <a:pt x="4709331" y="71745"/>
                  <a:pt x="4895718" y="0"/>
                </a:cubicBezTo>
                <a:cubicBezTo>
                  <a:pt x="4922450" y="147437"/>
                  <a:pt x="4883222" y="251538"/>
                  <a:pt x="4895718" y="432781"/>
                </a:cubicBezTo>
                <a:cubicBezTo>
                  <a:pt x="4908214" y="614024"/>
                  <a:pt x="4841836" y="666719"/>
                  <a:pt x="4895718" y="891021"/>
                </a:cubicBezTo>
                <a:cubicBezTo>
                  <a:pt x="4949600" y="1115323"/>
                  <a:pt x="4886063" y="1145734"/>
                  <a:pt x="4895718" y="1374717"/>
                </a:cubicBezTo>
                <a:cubicBezTo>
                  <a:pt x="4905373" y="1603700"/>
                  <a:pt x="4873815" y="1775118"/>
                  <a:pt x="4895718" y="1883872"/>
                </a:cubicBezTo>
                <a:cubicBezTo>
                  <a:pt x="4917621" y="1992627"/>
                  <a:pt x="4836751" y="2243836"/>
                  <a:pt x="4895718" y="2545773"/>
                </a:cubicBezTo>
                <a:cubicBezTo>
                  <a:pt x="4718776" y="2569359"/>
                  <a:pt x="4571891" y="2536712"/>
                  <a:pt x="4351749" y="2545773"/>
                </a:cubicBezTo>
                <a:cubicBezTo>
                  <a:pt x="4131607" y="2554834"/>
                  <a:pt x="4063831" y="2521195"/>
                  <a:pt x="3905695" y="2545773"/>
                </a:cubicBezTo>
                <a:cubicBezTo>
                  <a:pt x="3747559" y="2570351"/>
                  <a:pt x="3617457" y="2522395"/>
                  <a:pt x="3410684" y="2545773"/>
                </a:cubicBezTo>
                <a:cubicBezTo>
                  <a:pt x="3203911" y="2569151"/>
                  <a:pt x="3037906" y="2476906"/>
                  <a:pt x="2817758" y="2545773"/>
                </a:cubicBezTo>
                <a:cubicBezTo>
                  <a:pt x="2597610" y="2614640"/>
                  <a:pt x="2471904" y="2525005"/>
                  <a:pt x="2175875" y="2545773"/>
                </a:cubicBezTo>
                <a:cubicBezTo>
                  <a:pt x="1879846" y="2566541"/>
                  <a:pt x="1949404" y="2498525"/>
                  <a:pt x="1778778" y="2545773"/>
                </a:cubicBezTo>
                <a:cubicBezTo>
                  <a:pt x="1608152" y="2593021"/>
                  <a:pt x="1400867" y="2493014"/>
                  <a:pt x="1136895" y="2545773"/>
                </a:cubicBezTo>
                <a:cubicBezTo>
                  <a:pt x="872923" y="2598532"/>
                  <a:pt x="644557" y="2501452"/>
                  <a:pt x="495011" y="2545773"/>
                </a:cubicBezTo>
                <a:cubicBezTo>
                  <a:pt x="345465" y="2590094"/>
                  <a:pt x="134873" y="2533600"/>
                  <a:pt x="0" y="2545773"/>
                </a:cubicBezTo>
                <a:cubicBezTo>
                  <a:pt x="-7194" y="2305920"/>
                  <a:pt x="3141" y="2273154"/>
                  <a:pt x="0" y="2011161"/>
                </a:cubicBezTo>
                <a:cubicBezTo>
                  <a:pt x="-3141" y="1749168"/>
                  <a:pt x="8937" y="1737737"/>
                  <a:pt x="0" y="1527464"/>
                </a:cubicBezTo>
                <a:cubicBezTo>
                  <a:pt x="-8937" y="1317191"/>
                  <a:pt x="2350" y="1207045"/>
                  <a:pt x="0" y="1069225"/>
                </a:cubicBezTo>
                <a:cubicBezTo>
                  <a:pt x="-2350" y="931405"/>
                  <a:pt x="65533" y="675524"/>
                  <a:pt x="0" y="509155"/>
                </a:cubicBezTo>
                <a:cubicBezTo>
                  <a:pt x="-65533" y="342786"/>
                  <a:pt x="14868" y="22357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478630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90072467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44000">
              <a:schemeClr val="accent4">
                <a:lumMod val="40000"/>
                <a:lumOff val="60000"/>
              </a:schemeClr>
            </a:gs>
            <a:gs pos="70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A7187A-1B8A-46CE-98BF-19DB488A2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sk-SK" b="1" dirty="0">
                <a:latin typeface="Lucida Calligraphy" panose="03010101010101010101" pitchFamily="66" charset="0"/>
              </a:rPr>
              <a:t>Stavba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12FD16C-0518-4B98-A7F0-9A3371C48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AAC2F87-E232-4937-A316-E33F060E3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81" y="681037"/>
            <a:ext cx="3667125" cy="595541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44000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  <a:tileRect/>
          </a:gradFill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93B28002-0193-4A3F-9192-026835A192EA}"/>
              </a:ext>
            </a:extLst>
          </p:cNvPr>
          <p:cNvSpPr/>
          <p:nvPr/>
        </p:nvSpPr>
        <p:spPr>
          <a:xfrm>
            <a:off x="340827" y="1640501"/>
            <a:ext cx="3204546" cy="928969"/>
          </a:xfrm>
          <a:custGeom>
            <a:avLst/>
            <a:gdLst>
              <a:gd name="connsiteX0" fmla="*/ 0 w 3204546"/>
              <a:gd name="connsiteY0" fmla="*/ 154831 h 928969"/>
              <a:gd name="connsiteX1" fmla="*/ 154831 w 3204546"/>
              <a:gd name="connsiteY1" fmla="*/ 0 h 928969"/>
              <a:gd name="connsiteX2" fmla="*/ 646961 w 3204546"/>
              <a:gd name="connsiteY2" fmla="*/ 0 h 928969"/>
              <a:gd name="connsiteX3" fmla="*/ 1283836 w 3204546"/>
              <a:gd name="connsiteY3" fmla="*/ 0 h 928969"/>
              <a:gd name="connsiteX4" fmla="*/ 1891761 w 3204546"/>
              <a:gd name="connsiteY4" fmla="*/ 0 h 928969"/>
              <a:gd name="connsiteX5" fmla="*/ 2412841 w 3204546"/>
              <a:gd name="connsiteY5" fmla="*/ 0 h 928969"/>
              <a:gd name="connsiteX6" fmla="*/ 3049715 w 3204546"/>
              <a:gd name="connsiteY6" fmla="*/ 0 h 928969"/>
              <a:gd name="connsiteX7" fmla="*/ 3204546 w 3204546"/>
              <a:gd name="connsiteY7" fmla="*/ 154831 h 928969"/>
              <a:gd name="connsiteX8" fmla="*/ 3204546 w 3204546"/>
              <a:gd name="connsiteY8" fmla="*/ 470678 h 928969"/>
              <a:gd name="connsiteX9" fmla="*/ 3204546 w 3204546"/>
              <a:gd name="connsiteY9" fmla="*/ 774138 h 928969"/>
              <a:gd name="connsiteX10" fmla="*/ 3049715 w 3204546"/>
              <a:gd name="connsiteY10" fmla="*/ 928969 h 928969"/>
              <a:gd name="connsiteX11" fmla="*/ 2441789 w 3204546"/>
              <a:gd name="connsiteY11" fmla="*/ 928969 h 928969"/>
              <a:gd name="connsiteX12" fmla="*/ 1862813 w 3204546"/>
              <a:gd name="connsiteY12" fmla="*/ 928969 h 928969"/>
              <a:gd name="connsiteX13" fmla="*/ 1370682 w 3204546"/>
              <a:gd name="connsiteY13" fmla="*/ 928969 h 928969"/>
              <a:gd name="connsiteX14" fmla="*/ 820654 w 3204546"/>
              <a:gd name="connsiteY14" fmla="*/ 928969 h 928969"/>
              <a:gd name="connsiteX15" fmla="*/ 154831 w 3204546"/>
              <a:gd name="connsiteY15" fmla="*/ 928969 h 928969"/>
              <a:gd name="connsiteX16" fmla="*/ 0 w 3204546"/>
              <a:gd name="connsiteY16" fmla="*/ 774138 h 928969"/>
              <a:gd name="connsiteX17" fmla="*/ 0 w 3204546"/>
              <a:gd name="connsiteY17" fmla="*/ 476871 h 928969"/>
              <a:gd name="connsiteX18" fmla="*/ 0 w 3204546"/>
              <a:gd name="connsiteY18" fmla="*/ 154831 h 92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04546" h="928969" fill="none" extrusionOk="0">
                <a:moveTo>
                  <a:pt x="0" y="154831"/>
                </a:moveTo>
                <a:cubicBezTo>
                  <a:pt x="322" y="73883"/>
                  <a:pt x="86701" y="14630"/>
                  <a:pt x="154831" y="0"/>
                </a:cubicBezTo>
                <a:cubicBezTo>
                  <a:pt x="329781" y="-47565"/>
                  <a:pt x="411921" y="17105"/>
                  <a:pt x="646961" y="0"/>
                </a:cubicBezTo>
                <a:cubicBezTo>
                  <a:pt x="882001" y="-17105"/>
                  <a:pt x="1027970" y="14388"/>
                  <a:pt x="1283836" y="0"/>
                </a:cubicBezTo>
                <a:cubicBezTo>
                  <a:pt x="1539703" y="-14388"/>
                  <a:pt x="1626347" y="14118"/>
                  <a:pt x="1891761" y="0"/>
                </a:cubicBezTo>
                <a:cubicBezTo>
                  <a:pt x="2157176" y="-14118"/>
                  <a:pt x="2190962" y="3522"/>
                  <a:pt x="2412841" y="0"/>
                </a:cubicBezTo>
                <a:cubicBezTo>
                  <a:pt x="2634720" y="-3522"/>
                  <a:pt x="2832580" y="9660"/>
                  <a:pt x="3049715" y="0"/>
                </a:cubicBezTo>
                <a:cubicBezTo>
                  <a:pt x="3119068" y="-15848"/>
                  <a:pt x="3192045" y="68042"/>
                  <a:pt x="3204546" y="154831"/>
                </a:cubicBezTo>
                <a:cubicBezTo>
                  <a:pt x="3239339" y="291484"/>
                  <a:pt x="3196114" y="384462"/>
                  <a:pt x="3204546" y="470678"/>
                </a:cubicBezTo>
                <a:cubicBezTo>
                  <a:pt x="3212978" y="556894"/>
                  <a:pt x="3182706" y="629880"/>
                  <a:pt x="3204546" y="774138"/>
                </a:cubicBezTo>
                <a:cubicBezTo>
                  <a:pt x="3201554" y="858344"/>
                  <a:pt x="3152858" y="937668"/>
                  <a:pt x="3049715" y="928969"/>
                </a:cubicBezTo>
                <a:cubicBezTo>
                  <a:pt x="2898352" y="975941"/>
                  <a:pt x="2619224" y="883634"/>
                  <a:pt x="2441789" y="928969"/>
                </a:cubicBezTo>
                <a:cubicBezTo>
                  <a:pt x="2264354" y="974304"/>
                  <a:pt x="2001130" y="866288"/>
                  <a:pt x="1862813" y="928969"/>
                </a:cubicBezTo>
                <a:cubicBezTo>
                  <a:pt x="1724496" y="991650"/>
                  <a:pt x="1539092" y="885129"/>
                  <a:pt x="1370682" y="928969"/>
                </a:cubicBezTo>
                <a:cubicBezTo>
                  <a:pt x="1202272" y="972809"/>
                  <a:pt x="948788" y="892754"/>
                  <a:pt x="820654" y="928969"/>
                </a:cubicBezTo>
                <a:cubicBezTo>
                  <a:pt x="692520" y="965184"/>
                  <a:pt x="372348" y="914141"/>
                  <a:pt x="154831" y="928969"/>
                </a:cubicBezTo>
                <a:cubicBezTo>
                  <a:pt x="77816" y="915186"/>
                  <a:pt x="-5426" y="865994"/>
                  <a:pt x="0" y="774138"/>
                </a:cubicBezTo>
                <a:cubicBezTo>
                  <a:pt x="-9571" y="645697"/>
                  <a:pt x="35587" y="605560"/>
                  <a:pt x="0" y="476871"/>
                </a:cubicBezTo>
                <a:cubicBezTo>
                  <a:pt x="-35587" y="348182"/>
                  <a:pt x="1159" y="242743"/>
                  <a:pt x="0" y="154831"/>
                </a:cubicBezTo>
                <a:close/>
              </a:path>
              <a:path w="3204546" h="928969" stroke="0" extrusionOk="0">
                <a:moveTo>
                  <a:pt x="0" y="154831"/>
                </a:moveTo>
                <a:cubicBezTo>
                  <a:pt x="13264" y="52704"/>
                  <a:pt x="68516" y="-19045"/>
                  <a:pt x="154831" y="0"/>
                </a:cubicBezTo>
                <a:cubicBezTo>
                  <a:pt x="398600" y="-32577"/>
                  <a:pt x="443738" y="56011"/>
                  <a:pt x="704859" y="0"/>
                </a:cubicBezTo>
                <a:cubicBezTo>
                  <a:pt x="965980" y="-56011"/>
                  <a:pt x="1169488" y="71128"/>
                  <a:pt x="1341733" y="0"/>
                </a:cubicBezTo>
                <a:cubicBezTo>
                  <a:pt x="1513978" y="-71128"/>
                  <a:pt x="1755824" y="6125"/>
                  <a:pt x="1862813" y="0"/>
                </a:cubicBezTo>
                <a:cubicBezTo>
                  <a:pt x="1969802" y="-6125"/>
                  <a:pt x="2144117" y="39685"/>
                  <a:pt x="2354943" y="0"/>
                </a:cubicBezTo>
                <a:cubicBezTo>
                  <a:pt x="2565769" y="-39685"/>
                  <a:pt x="2869272" y="70593"/>
                  <a:pt x="3049715" y="0"/>
                </a:cubicBezTo>
                <a:cubicBezTo>
                  <a:pt x="3119451" y="16937"/>
                  <a:pt x="3200799" y="64711"/>
                  <a:pt x="3204546" y="154831"/>
                </a:cubicBezTo>
                <a:cubicBezTo>
                  <a:pt x="3215672" y="294482"/>
                  <a:pt x="3180404" y="378338"/>
                  <a:pt x="3204546" y="476871"/>
                </a:cubicBezTo>
                <a:cubicBezTo>
                  <a:pt x="3228688" y="575404"/>
                  <a:pt x="3169553" y="661717"/>
                  <a:pt x="3204546" y="774138"/>
                </a:cubicBezTo>
                <a:cubicBezTo>
                  <a:pt x="3200614" y="866205"/>
                  <a:pt x="3124380" y="928247"/>
                  <a:pt x="3049715" y="928969"/>
                </a:cubicBezTo>
                <a:cubicBezTo>
                  <a:pt x="2934063" y="974413"/>
                  <a:pt x="2794684" y="881907"/>
                  <a:pt x="2557585" y="928969"/>
                </a:cubicBezTo>
                <a:cubicBezTo>
                  <a:pt x="2320486" y="976031"/>
                  <a:pt x="2074350" y="924587"/>
                  <a:pt x="1920710" y="928969"/>
                </a:cubicBezTo>
                <a:cubicBezTo>
                  <a:pt x="1767070" y="933351"/>
                  <a:pt x="1593953" y="870378"/>
                  <a:pt x="1370682" y="928969"/>
                </a:cubicBezTo>
                <a:cubicBezTo>
                  <a:pt x="1147411" y="987560"/>
                  <a:pt x="1079372" y="926379"/>
                  <a:pt x="878552" y="928969"/>
                </a:cubicBezTo>
                <a:cubicBezTo>
                  <a:pt x="677732" y="931559"/>
                  <a:pt x="399516" y="921273"/>
                  <a:pt x="154831" y="928969"/>
                </a:cubicBezTo>
                <a:cubicBezTo>
                  <a:pt x="66449" y="911596"/>
                  <a:pt x="14517" y="869392"/>
                  <a:pt x="0" y="774138"/>
                </a:cubicBezTo>
                <a:cubicBezTo>
                  <a:pt x="-13420" y="686921"/>
                  <a:pt x="31083" y="561430"/>
                  <a:pt x="0" y="470678"/>
                </a:cubicBezTo>
                <a:cubicBezTo>
                  <a:pt x="-31083" y="379926"/>
                  <a:pt x="37408" y="301776"/>
                  <a:pt x="0" y="15483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1445821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rgbClr val="7030A0"/>
                </a:solidFill>
                <a:latin typeface="Century Schoolbook" panose="02040604050505020304" pitchFamily="18" charset="0"/>
              </a:rPr>
              <a:t>Listy </a:t>
            </a:r>
            <a:r>
              <a:rPr lang="sk-SK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s rovnobežnou žilnatinou </a:t>
            </a:r>
          </a:p>
        </p:txBody>
      </p:sp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EC131307-9098-45A9-A88B-5B646330D465}"/>
              </a:ext>
            </a:extLst>
          </p:cNvPr>
          <p:cNvCxnSpPr/>
          <p:nvPr/>
        </p:nvCxnSpPr>
        <p:spPr>
          <a:xfrm flipV="1">
            <a:off x="3570877" y="1969247"/>
            <a:ext cx="1527585" cy="13985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414609D5-2AC1-4A5F-BD1C-AFE54AA2AD81}"/>
              </a:ext>
            </a:extLst>
          </p:cNvPr>
          <p:cNvSpPr/>
          <p:nvPr/>
        </p:nvSpPr>
        <p:spPr>
          <a:xfrm>
            <a:off x="8946450" y="994913"/>
            <a:ext cx="2407350" cy="695775"/>
          </a:xfrm>
          <a:custGeom>
            <a:avLst/>
            <a:gdLst>
              <a:gd name="connsiteX0" fmla="*/ 0 w 2407350"/>
              <a:gd name="connsiteY0" fmla="*/ 115965 h 695775"/>
              <a:gd name="connsiteX1" fmla="*/ 115965 w 2407350"/>
              <a:gd name="connsiteY1" fmla="*/ 0 h 695775"/>
              <a:gd name="connsiteX2" fmla="*/ 638066 w 2407350"/>
              <a:gd name="connsiteY2" fmla="*/ 0 h 695775"/>
              <a:gd name="connsiteX3" fmla="*/ 1138412 w 2407350"/>
              <a:gd name="connsiteY3" fmla="*/ 0 h 695775"/>
              <a:gd name="connsiteX4" fmla="*/ 1617005 w 2407350"/>
              <a:gd name="connsiteY4" fmla="*/ 0 h 695775"/>
              <a:gd name="connsiteX5" fmla="*/ 2291385 w 2407350"/>
              <a:gd name="connsiteY5" fmla="*/ 0 h 695775"/>
              <a:gd name="connsiteX6" fmla="*/ 2407350 w 2407350"/>
              <a:gd name="connsiteY6" fmla="*/ 115965 h 695775"/>
              <a:gd name="connsiteX7" fmla="*/ 2407350 w 2407350"/>
              <a:gd name="connsiteY7" fmla="*/ 579810 h 695775"/>
              <a:gd name="connsiteX8" fmla="*/ 2291385 w 2407350"/>
              <a:gd name="connsiteY8" fmla="*/ 695775 h 695775"/>
              <a:gd name="connsiteX9" fmla="*/ 1812793 w 2407350"/>
              <a:gd name="connsiteY9" fmla="*/ 695775 h 695775"/>
              <a:gd name="connsiteX10" fmla="*/ 1225429 w 2407350"/>
              <a:gd name="connsiteY10" fmla="*/ 695775 h 695775"/>
              <a:gd name="connsiteX11" fmla="*/ 703328 w 2407350"/>
              <a:gd name="connsiteY11" fmla="*/ 695775 h 695775"/>
              <a:gd name="connsiteX12" fmla="*/ 115965 w 2407350"/>
              <a:gd name="connsiteY12" fmla="*/ 695775 h 695775"/>
              <a:gd name="connsiteX13" fmla="*/ 0 w 2407350"/>
              <a:gd name="connsiteY13" fmla="*/ 579810 h 695775"/>
              <a:gd name="connsiteX14" fmla="*/ 0 w 2407350"/>
              <a:gd name="connsiteY14" fmla="*/ 115965 h 69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7350" h="695775" fill="none" extrusionOk="0">
                <a:moveTo>
                  <a:pt x="0" y="115965"/>
                </a:moveTo>
                <a:cubicBezTo>
                  <a:pt x="-2643" y="35930"/>
                  <a:pt x="67750" y="10626"/>
                  <a:pt x="115965" y="0"/>
                </a:cubicBezTo>
                <a:cubicBezTo>
                  <a:pt x="359380" y="-12880"/>
                  <a:pt x="460696" y="36129"/>
                  <a:pt x="638066" y="0"/>
                </a:cubicBezTo>
                <a:cubicBezTo>
                  <a:pt x="815436" y="-36129"/>
                  <a:pt x="957712" y="11502"/>
                  <a:pt x="1138412" y="0"/>
                </a:cubicBezTo>
                <a:cubicBezTo>
                  <a:pt x="1319112" y="-11502"/>
                  <a:pt x="1486328" y="12972"/>
                  <a:pt x="1617005" y="0"/>
                </a:cubicBezTo>
                <a:cubicBezTo>
                  <a:pt x="1747682" y="-12972"/>
                  <a:pt x="2067076" y="28285"/>
                  <a:pt x="2291385" y="0"/>
                </a:cubicBezTo>
                <a:cubicBezTo>
                  <a:pt x="2350966" y="6588"/>
                  <a:pt x="2422515" y="49466"/>
                  <a:pt x="2407350" y="115965"/>
                </a:cubicBezTo>
                <a:cubicBezTo>
                  <a:pt x="2445622" y="231768"/>
                  <a:pt x="2358466" y="475963"/>
                  <a:pt x="2407350" y="579810"/>
                </a:cubicBezTo>
                <a:cubicBezTo>
                  <a:pt x="2417007" y="636349"/>
                  <a:pt x="2351526" y="694029"/>
                  <a:pt x="2291385" y="695775"/>
                </a:cubicBezTo>
                <a:cubicBezTo>
                  <a:pt x="2125415" y="752348"/>
                  <a:pt x="1979679" y="656291"/>
                  <a:pt x="1812793" y="695775"/>
                </a:cubicBezTo>
                <a:cubicBezTo>
                  <a:pt x="1645907" y="735259"/>
                  <a:pt x="1423526" y="660383"/>
                  <a:pt x="1225429" y="695775"/>
                </a:cubicBezTo>
                <a:cubicBezTo>
                  <a:pt x="1027332" y="731167"/>
                  <a:pt x="955257" y="662877"/>
                  <a:pt x="703328" y="695775"/>
                </a:cubicBezTo>
                <a:cubicBezTo>
                  <a:pt x="451399" y="728673"/>
                  <a:pt x="297857" y="659618"/>
                  <a:pt x="115965" y="695775"/>
                </a:cubicBezTo>
                <a:cubicBezTo>
                  <a:pt x="40201" y="690662"/>
                  <a:pt x="7405" y="647509"/>
                  <a:pt x="0" y="579810"/>
                </a:cubicBezTo>
                <a:cubicBezTo>
                  <a:pt x="-47342" y="351894"/>
                  <a:pt x="49873" y="343309"/>
                  <a:pt x="0" y="115965"/>
                </a:cubicBezTo>
                <a:close/>
              </a:path>
              <a:path w="2407350" h="695775" stroke="0" extrusionOk="0">
                <a:moveTo>
                  <a:pt x="0" y="115965"/>
                </a:moveTo>
                <a:cubicBezTo>
                  <a:pt x="11055" y="38070"/>
                  <a:pt x="51720" y="-4711"/>
                  <a:pt x="115965" y="0"/>
                </a:cubicBezTo>
                <a:cubicBezTo>
                  <a:pt x="376489" y="-58147"/>
                  <a:pt x="394623" y="34493"/>
                  <a:pt x="638066" y="0"/>
                </a:cubicBezTo>
                <a:cubicBezTo>
                  <a:pt x="881509" y="-34493"/>
                  <a:pt x="972664" y="67885"/>
                  <a:pt x="1225429" y="0"/>
                </a:cubicBezTo>
                <a:cubicBezTo>
                  <a:pt x="1478194" y="-67885"/>
                  <a:pt x="1516341" y="15047"/>
                  <a:pt x="1725776" y="0"/>
                </a:cubicBezTo>
                <a:cubicBezTo>
                  <a:pt x="1935211" y="-15047"/>
                  <a:pt x="2097905" y="44876"/>
                  <a:pt x="2291385" y="0"/>
                </a:cubicBezTo>
                <a:cubicBezTo>
                  <a:pt x="2356594" y="3104"/>
                  <a:pt x="2415809" y="51801"/>
                  <a:pt x="2407350" y="115965"/>
                </a:cubicBezTo>
                <a:cubicBezTo>
                  <a:pt x="2409548" y="277710"/>
                  <a:pt x="2374080" y="478173"/>
                  <a:pt x="2407350" y="579810"/>
                </a:cubicBezTo>
                <a:cubicBezTo>
                  <a:pt x="2416900" y="648584"/>
                  <a:pt x="2342606" y="685890"/>
                  <a:pt x="2291385" y="695775"/>
                </a:cubicBezTo>
                <a:cubicBezTo>
                  <a:pt x="2044956" y="698045"/>
                  <a:pt x="1992128" y="681578"/>
                  <a:pt x="1747530" y="695775"/>
                </a:cubicBezTo>
                <a:cubicBezTo>
                  <a:pt x="1502933" y="709972"/>
                  <a:pt x="1394954" y="688423"/>
                  <a:pt x="1160167" y="695775"/>
                </a:cubicBezTo>
                <a:cubicBezTo>
                  <a:pt x="925380" y="703127"/>
                  <a:pt x="903266" y="655770"/>
                  <a:pt x="681574" y="695775"/>
                </a:cubicBezTo>
                <a:cubicBezTo>
                  <a:pt x="459882" y="735780"/>
                  <a:pt x="278532" y="634829"/>
                  <a:pt x="115965" y="695775"/>
                </a:cubicBezTo>
                <a:cubicBezTo>
                  <a:pt x="48796" y="700146"/>
                  <a:pt x="14586" y="643990"/>
                  <a:pt x="0" y="579810"/>
                </a:cubicBezTo>
                <a:cubicBezTo>
                  <a:pt x="-492" y="429587"/>
                  <a:pt x="15399" y="279404"/>
                  <a:pt x="0" y="11596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1445821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rgbClr val="7030A0"/>
                </a:solidFill>
                <a:latin typeface="Century Schoolbook" panose="02040604050505020304" pitchFamily="18" charset="0"/>
              </a:rPr>
              <a:t>Kvety </a:t>
            </a:r>
            <a:r>
              <a:rPr lang="sk-SK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v </a:t>
            </a:r>
            <a:r>
              <a:rPr lang="sk-SK" b="1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klasoch</a:t>
            </a:r>
            <a:r>
              <a:rPr lang="sk-SK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 </a:t>
            </a:r>
          </a:p>
        </p:txBody>
      </p:sp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BD543EDD-20B5-4F38-894C-90D2845B3551}"/>
              </a:ext>
            </a:extLst>
          </p:cNvPr>
          <p:cNvCxnSpPr>
            <a:cxnSpLocks/>
          </p:cNvCxnSpPr>
          <p:nvPr/>
        </p:nvCxnSpPr>
        <p:spPr>
          <a:xfrm flipH="1">
            <a:off x="7375665" y="1825269"/>
            <a:ext cx="1604021" cy="724945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bdĺžnik: zaoblené rohy 10">
            <a:extLst>
              <a:ext uri="{FF2B5EF4-FFF2-40B4-BE49-F238E27FC236}">
                <a16:creationId xmlns:a16="http://schemas.microsoft.com/office/drawing/2014/main" id="{67D094CC-2D8B-4F14-AC41-E821CD2E4743}"/>
              </a:ext>
            </a:extLst>
          </p:cNvPr>
          <p:cNvSpPr/>
          <p:nvPr/>
        </p:nvSpPr>
        <p:spPr>
          <a:xfrm>
            <a:off x="380759" y="3072325"/>
            <a:ext cx="3204546" cy="928969"/>
          </a:xfrm>
          <a:custGeom>
            <a:avLst/>
            <a:gdLst>
              <a:gd name="connsiteX0" fmla="*/ 0 w 3204546"/>
              <a:gd name="connsiteY0" fmla="*/ 154831 h 928969"/>
              <a:gd name="connsiteX1" fmla="*/ 154831 w 3204546"/>
              <a:gd name="connsiteY1" fmla="*/ 0 h 928969"/>
              <a:gd name="connsiteX2" fmla="*/ 646961 w 3204546"/>
              <a:gd name="connsiteY2" fmla="*/ 0 h 928969"/>
              <a:gd name="connsiteX3" fmla="*/ 1283836 w 3204546"/>
              <a:gd name="connsiteY3" fmla="*/ 0 h 928969"/>
              <a:gd name="connsiteX4" fmla="*/ 1891761 w 3204546"/>
              <a:gd name="connsiteY4" fmla="*/ 0 h 928969"/>
              <a:gd name="connsiteX5" fmla="*/ 2412841 w 3204546"/>
              <a:gd name="connsiteY5" fmla="*/ 0 h 928969"/>
              <a:gd name="connsiteX6" fmla="*/ 3049715 w 3204546"/>
              <a:gd name="connsiteY6" fmla="*/ 0 h 928969"/>
              <a:gd name="connsiteX7" fmla="*/ 3204546 w 3204546"/>
              <a:gd name="connsiteY7" fmla="*/ 154831 h 928969"/>
              <a:gd name="connsiteX8" fmla="*/ 3204546 w 3204546"/>
              <a:gd name="connsiteY8" fmla="*/ 470678 h 928969"/>
              <a:gd name="connsiteX9" fmla="*/ 3204546 w 3204546"/>
              <a:gd name="connsiteY9" fmla="*/ 774138 h 928969"/>
              <a:gd name="connsiteX10" fmla="*/ 3049715 w 3204546"/>
              <a:gd name="connsiteY10" fmla="*/ 928969 h 928969"/>
              <a:gd name="connsiteX11" fmla="*/ 2441789 w 3204546"/>
              <a:gd name="connsiteY11" fmla="*/ 928969 h 928969"/>
              <a:gd name="connsiteX12" fmla="*/ 1862813 w 3204546"/>
              <a:gd name="connsiteY12" fmla="*/ 928969 h 928969"/>
              <a:gd name="connsiteX13" fmla="*/ 1370682 w 3204546"/>
              <a:gd name="connsiteY13" fmla="*/ 928969 h 928969"/>
              <a:gd name="connsiteX14" fmla="*/ 820654 w 3204546"/>
              <a:gd name="connsiteY14" fmla="*/ 928969 h 928969"/>
              <a:gd name="connsiteX15" fmla="*/ 154831 w 3204546"/>
              <a:gd name="connsiteY15" fmla="*/ 928969 h 928969"/>
              <a:gd name="connsiteX16" fmla="*/ 0 w 3204546"/>
              <a:gd name="connsiteY16" fmla="*/ 774138 h 928969"/>
              <a:gd name="connsiteX17" fmla="*/ 0 w 3204546"/>
              <a:gd name="connsiteY17" fmla="*/ 476871 h 928969"/>
              <a:gd name="connsiteX18" fmla="*/ 0 w 3204546"/>
              <a:gd name="connsiteY18" fmla="*/ 154831 h 92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04546" h="928969" fill="none" extrusionOk="0">
                <a:moveTo>
                  <a:pt x="0" y="154831"/>
                </a:moveTo>
                <a:cubicBezTo>
                  <a:pt x="322" y="73883"/>
                  <a:pt x="86701" y="14630"/>
                  <a:pt x="154831" y="0"/>
                </a:cubicBezTo>
                <a:cubicBezTo>
                  <a:pt x="329781" y="-47565"/>
                  <a:pt x="411921" y="17105"/>
                  <a:pt x="646961" y="0"/>
                </a:cubicBezTo>
                <a:cubicBezTo>
                  <a:pt x="882001" y="-17105"/>
                  <a:pt x="1027970" y="14388"/>
                  <a:pt x="1283836" y="0"/>
                </a:cubicBezTo>
                <a:cubicBezTo>
                  <a:pt x="1539703" y="-14388"/>
                  <a:pt x="1626347" y="14118"/>
                  <a:pt x="1891761" y="0"/>
                </a:cubicBezTo>
                <a:cubicBezTo>
                  <a:pt x="2157176" y="-14118"/>
                  <a:pt x="2190962" y="3522"/>
                  <a:pt x="2412841" y="0"/>
                </a:cubicBezTo>
                <a:cubicBezTo>
                  <a:pt x="2634720" y="-3522"/>
                  <a:pt x="2832580" y="9660"/>
                  <a:pt x="3049715" y="0"/>
                </a:cubicBezTo>
                <a:cubicBezTo>
                  <a:pt x="3119068" y="-15848"/>
                  <a:pt x="3192045" y="68042"/>
                  <a:pt x="3204546" y="154831"/>
                </a:cubicBezTo>
                <a:cubicBezTo>
                  <a:pt x="3239339" y="291484"/>
                  <a:pt x="3196114" y="384462"/>
                  <a:pt x="3204546" y="470678"/>
                </a:cubicBezTo>
                <a:cubicBezTo>
                  <a:pt x="3212978" y="556894"/>
                  <a:pt x="3182706" y="629880"/>
                  <a:pt x="3204546" y="774138"/>
                </a:cubicBezTo>
                <a:cubicBezTo>
                  <a:pt x="3201554" y="858344"/>
                  <a:pt x="3152858" y="937668"/>
                  <a:pt x="3049715" y="928969"/>
                </a:cubicBezTo>
                <a:cubicBezTo>
                  <a:pt x="2898352" y="975941"/>
                  <a:pt x="2619224" y="883634"/>
                  <a:pt x="2441789" y="928969"/>
                </a:cubicBezTo>
                <a:cubicBezTo>
                  <a:pt x="2264354" y="974304"/>
                  <a:pt x="2001130" y="866288"/>
                  <a:pt x="1862813" y="928969"/>
                </a:cubicBezTo>
                <a:cubicBezTo>
                  <a:pt x="1724496" y="991650"/>
                  <a:pt x="1539092" y="885129"/>
                  <a:pt x="1370682" y="928969"/>
                </a:cubicBezTo>
                <a:cubicBezTo>
                  <a:pt x="1202272" y="972809"/>
                  <a:pt x="948788" y="892754"/>
                  <a:pt x="820654" y="928969"/>
                </a:cubicBezTo>
                <a:cubicBezTo>
                  <a:pt x="692520" y="965184"/>
                  <a:pt x="372348" y="914141"/>
                  <a:pt x="154831" y="928969"/>
                </a:cubicBezTo>
                <a:cubicBezTo>
                  <a:pt x="77816" y="915186"/>
                  <a:pt x="-5426" y="865994"/>
                  <a:pt x="0" y="774138"/>
                </a:cubicBezTo>
                <a:cubicBezTo>
                  <a:pt x="-9571" y="645697"/>
                  <a:pt x="35587" y="605560"/>
                  <a:pt x="0" y="476871"/>
                </a:cubicBezTo>
                <a:cubicBezTo>
                  <a:pt x="-35587" y="348182"/>
                  <a:pt x="1159" y="242743"/>
                  <a:pt x="0" y="154831"/>
                </a:cubicBezTo>
                <a:close/>
              </a:path>
              <a:path w="3204546" h="928969" stroke="0" extrusionOk="0">
                <a:moveTo>
                  <a:pt x="0" y="154831"/>
                </a:moveTo>
                <a:cubicBezTo>
                  <a:pt x="13264" y="52704"/>
                  <a:pt x="68516" y="-19045"/>
                  <a:pt x="154831" y="0"/>
                </a:cubicBezTo>
                <a:cubicBezTo>
                  <a:pt x="398600" y="-32577"/>
                  <a:pt x="443738" y="56011"/>
                  <a:pt x="704859" y="0"/>
                </a:cubicBezTo>
                <a:cubicBezTo>
                  <a:pt x="965980" y="-56011"/>
                  <a:pt x="1169488" y="71128"/>
                  <a:pt x="1341733" y="0"/>
                </a:cubicBezTo>
                <a:cubicBezTo>
                  <a:pt x="1513978" y="-71128"/>
                  <a:pt x="1755824" y="6125"/>
                  <a:pt x="1862813" y="0"/>
                </a:cubicBezTo>
                <a:cubicBezTo>
                  <a:pt x="1969802" y="-6125"/>
                  <a:pt x="2144117" y="39685"/>
                  <a:pt x="2354943" y="0"/>
                </a:cubicBezTo>
                <a:cubicBezTo>
                  <a:pt x="2565769" y="-39685"/>
                  <a:pt x="2869272" y="70593"/>
                  <a:pt x="3049715" y="0"/>
                </a:cubicBezTo>
                <a:cubicBezTo>
                  <a:pt x="3119451" y="16937"/>
                  <a:pt x="3200799" y="64711"/>
                  <a:pt x="3204546" y="154831"/>
                </a:cubicBezTo>
                <a:cubicBezTo>
                  <a:pt x="3215672" y="294482"/>
                  <a:pt x="3180404" y="378338"/>
                  <a:pt x="3204546" y="476871"/>
                </a:cubicBezTo>
                <a:cubicBezTo>
                  <a:pt x="3228688" y="575404"/>
                  <a:pt x="3169553" y="661717"/>
                  <a:pt x="3204546" y="774138"/>
                </a:cubicBezTo>
                <a:cubicBezTo>
                  <a:pt x="3200614" y="866205"/>
                  <a:pt x="3124380" y="928247"/>
                  <a:pt x="3049715" y="928969"/>
                </a:cubicBezTo>
                <a:cubicBezTo>
                  <a:pt x="2934063" y="974413"/>
                  <a:pt x="2794684" y="881907"/>
                  <a:pt x="2557585" y="928969"/>
                </a:cubicBezTo>
                <a:cubicBezTo>
                  <a:pt x="2320486" y="976031"/>
                  <a:pt x="2074350" y="924587"/>
                  <a:pt x="1920710" y="928969"/>
                </a:cubicBezTo>
                <a:cubicBezTo>
                  <a:pt x="1767070" y="933351"/>
                  <a:pt x="1593953" y="870378"/>
                  <a:pt x="1370682" y="928969"/>
                </a:cubicBezTo>
                <a:cubicBezTo>
                  <a:pt x="1147411" y="987560"/>
                  <a:pt x="1079372" y="926379"/>
                  <a:pt x="878552" y="928969"/>
                </a:cubicBezTo>
                <a:cubicBezTo>
                  <a:pt x="677732" y="931559"/>
                  <a:pt x="399516" y="921273"/>
                  <a:pt x="154831" y="928969"/>
                </a:cubicBezTo>
                <a:cubicBezTo>
                  <a:pt x="66449" y="911596"/>
                  <a:pt x="14517" y="869392"/>
                  <a:pt x="0" y="774138"/>
                </a:cubicBezTo>
                <a:cubicBezTo>
                  <a:pt x="-13420" y="686921"/>
                  <a:pt x="31083" y="561430"/>
                  <a:pt x="0" y="470678"/>
                </a:cubicBezTo>
                <a:cubicBezTo>
                  <a:pt x="-31083" y="379926"/>
                  <a:pt x="37408" y="301776"/>
                  <a:pt x="0" y="15483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1445821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rgbClr val="7030A0"/>
                </a:solidFill>
                <a:latin typeface="Century Schoolbook" panose="02040604050505020304" pitchFamily="18" charset="0"/>
              </a:rPr>
              <a:t>Stonka </a:t>
            </a:r>
            <a:r>
              <a:rPr lang="sk-SK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steblo = </a:t>
            </a:r>
            <a:r>
              <a:rPr lang="sk-SK" b="1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dutá</a:t>
            </a:r>
            <a:r>
              <a:rPr lang="sk-SK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 s kolienkami </a:t>
            </a:r>
          </a:p>
        </p:txBody>
      </p: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F5850E40-924B-4D56-BF35-2F0E8C7DBD44}"/>
              </a:ext>
            </a:extLst>
          </p:cNvPr>
          <p:cNvCxnSpPr>
            <a:cxnSpLocks/>
          </p:cNvCxnSpPr>
          <p:nvPr/>
        </p:nvCxnSpPr>
        <p:spPr>
          <a:xfrm flipV="1">
            <a:off x="3611351" y="2652227"/>
            <a:ext cx="1971868" cy="888521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DF1CC13C-C506-47EE-82B4-91459E224C2B}"/>
              </a:ext>
            </a:extLst>
          </p:cNvPr>
          <p:cNvSpPr/>
          <p:nvPr/>
        </p:nvSpPr>
        <p:spPr>
          <a:xfrm>
            <a:off x="8979686" y="4307787"/>
            <a:ext cx="2732677" cy="771065"/>
          </a:xfrm>
          <a:custGeom>
            <a:avLst/>
            <a:gdLst>
              <a:gd name="connsiteX0" fmla="*/ 0 w 2732677"/>
              <a:gd name="connsiteY0" fmla="*/ 128513 h 771065"/>
              <a:gd name="connsiteX1" fmla="*/ 128513 w 2732677"/>
              <a:gd name="connsiteY1" fmla="*/ 0 h 771065"/>
              <a:gd name="connsiteX2" fmla="*/ 623643 w 2732677"/>
              <a:gd name="connsiteY2" fmla="*/ 0 h 771065"/>
              <a:gd name="connsiteX3" fmla="*/ 1069260 w 2732677"/>
              <a:gd name="connsiteY3" fmla="*/ 0 h 771065"/>
              <a:gd name="connsiteX4" fmla="*/ 1613904 w 2732677"/>
              <a:gd name="connsiteY4" fmla="*/ 0 h 771065"/>
              <a:gd name="connsiteX5" fmla="*/ 2158547 w 2732677"/>
              <a:gd name="connsiteY5" fmla="*/ 0 h 771065"/>
              <a:gd name="connsiteX6" fmla="*/ 2604164 w 2732677"/>
              <a:gd name="connsiteY6" fmla="*/ 0 h 771065"/>
              <a:gd name="connsiteX7" fmla="*/ 2732677 w 2732677"/>
              <a:gd name="connsiteY7" fmla="*/ 128513 h 771065"/>
              <a:gd name="connsiteX8" fmla="*/ 2732677 w 2732677"/>
              <a:gd name="connsiteY8" fmla="*/ 642552 h 771065"/>
              <a:gd name="connsiteX9" fmla="*/ 2604164 w 2732677"/>
              <a:gd name="connsiteY9" fmla="*/ 771065 h 771065"/>
              <a:gd name="connsiteX10" fmla="*/ 2133790 w 2732677"/>
              <a:gd name="connsiteY10" fmla="*/ 771065 h 771065"/>
              <a:gd name="connsiteX11" fmla="*/ 1712930 w 2732677"/>
              <a:gd name="connsiteY11" fmla="*/ 771065 h 771065"/>
              <a:gd name="connsiteX12" fmla="*/ 1292069 w 2732677"/>
              <a:gd name="connsiteY12" fmla="*/ 771065 h 771065"/>
              <a:gd name="connsiteX13" fmla="*/ 821695 w 2732677"/>
              <a:gd name="connsiteY13" fmla="*/ 771065 h 771065"/>
              <a:gd name="connsiteX14" fmla="*/ 128513 w 2732677"/>
              <a:gd name="connsiteY14" fmla="*/ 771065 h 771065"/>
              <a:gd name="connsiteX15" fmla="*/ 0 w 2732677"/>
              <a:gd name="connsiteY15" fmla="*/ 642552 h 771065"/>
              <a:gd name="connsiteX16" fmla="*/ 0 w 2732677"/>
              <a:gd name="connsiteY16" fmla="*/ 128513 h 77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2677" h="771065" fill="none" extrusionOk="0">
                <a:moveTo>
                  <a:pt x="0" y="128513"/>
                </a:moveTo>
                <a:cubicBezTo>
                  <a:pt x="-7768" y="54297"/>
                  <a:pt x="68791" y="1722"/>
                  <a:pt x="128513" y="0"/>
                </a:cubicBezTo>
                <a:cubicBezTo>
                  <a:pt x="341166" y="-24456"/>
                  <a:pt x="499024" y="30593"/>
                  <a:pt x="623643" y="0"/>
                </a:cubicBezTo>
                <a:cubicBezTo>
                  <a:pt x="748262" y="-30593"/>
                  <a:pt x="902187" y="14055"/>
                  <a:pt x="1069260" y="0"/>
                </a:cubicBezTo>
                <a:cubicBezTo>
                  <a:pt x="1236333" y="-14055"/>
                  <a:pt x="1347231" y="5835"/>
                  <a:pt x="1613904" y="0"/>
                </a:cubicBezTo>
                <a:cubicBezTo>
                  <a:pt x="1880577" y="-5835"/>
                  <a:pt x="2020176" y="61468"/>
                  <a:pt x="2158547" y="0"/>
                </a:cubicBezTo>
                <a:cubicBezTo>
                  <a:pt x="2296918" y="-61468"/>
                  <a:pt x="2480831" y="48594"/>
                  <a:pt x="2604164" y="0"/>
                </a:cubicBezTo>
                <a:cubicBezTo>
                  <a:pt x="2688375" y="-10289"/>
                  <a:pt x="2716115" y="50133"/>
                  <a:pt x="2732677" y="128513"/>
                </a:cubicBezTo>
                <a:cubicBezTo>
                  <a:pt x="2756701" y="309656"/>
                  <a:pt x="2720583" y="515480"/>
                  <a:pt x="2732677" y="642552"/>
                </a:cubicBezTo>
                <a:cubicBezTo>
                  <a:pt x="2735386" y="707934"/>
                  <a:pt x="2683360" y="788532"/>
                  <a:pt x="2604164" y="771065"/>
                </a:cubicBezTo>
                <a:cubicBezTo>
                  <a:pt x="2495191" y="804171"/>
                  <a:pt x="2361598" y="756040"/>
                  <a:pt x="2133790" y="771065"/>
                </a:cubicBezTo>
                <a:cubicBezTo>
                  <a:pt x="1905982" y="786090"/>
                  <a:pt x="1909970" y="744430"/>
                  <a:pt x="1712930" y="771065"/>
                </a:cubicBezTo>
                <a:cubicBezTo>
                  <a:pt x="1515890" y="797700"/>
                  <a:pt x="1421560" y="744376"/>
                  <a:pt x="1292069" y="771065"/>
                </a:cubicBezTo>
                <a:cubicBezTo>
                  <a:pt x="1162578" y="797754"/>
                  <a:pt x="952927" y="723101"/>
                  <a:pt x="821695" y="771065"/>
                </a:cubicBezTo>
                <a:cubicBezTo>
                  <a:pt x="690463" y="819029"/>
                  <a:pt x="372927" y="739933"/>
                  <a:pt x="128513" y="771065"/>
                </a:cubicBezTo>
                <a:cubicBezTo>
                  <a:pt x="61341" y="787062"/>
                  <a:pt x="-2275" y="708647"/>
                  <a:pt x="0" y="642552"/>
                </a:cubicBezTo>
                <a:cubicBezTo>
                  <a:pt x="-8074" y="480524"/>
                  <a:pt x="3783" y="252741"/>
                  <a:pt x="0" y="128513"/>
                </a:cubicBezTo>
                <a:close/>
              </a:path>
              <a:path w="2732677" h="771065" stroke="0" extrusionOk="0">
                <a:moveTo>
                  <a:pt x="0" y="128513"/>
                </a:moveTo>
                <a:cubicBezTo>
                  <a:pt x="2352" y="54590"/>
                  <a:pt x="57219" y="-7530"/>
                  <a:pt x="128513" y="0"/>
                </a:cubicBezTo>
                <a:cubicBezTo>
                  <a:pt x="323861" y="-36459"/>
                  <a:pt x="441056" y="16251"/>
                  <a:pt x="598887" y="0"/>
                </a:cubicBezTo>
                <a:cubicBezTo>
                  <a:pt x="756718" y="-16251"/>
                  <a:pt x="968453" y="62555"/>
                  <a:pt x="1143530" y="0"/>
                </a:cubicBezTo>
                <a:cubicBezTo>
                  <a:pt x="1318607" y="-62555"/>
                  <a:pt x="1395594" y="42165"/>
                  <a:pt x="1589147" y="0"/>
                </a:cubicBezTo>
                <a:cubicBezTo>
                  <a:pt x="1782700" y="-42165"/>
                  <a:pt x="1842677" y="6080"/>
                  <a:pt x="2010008" y="0"/>
                </a:cubicBezTo>
                <a:cubicBezTo>
                  <a:pt x="2177339" y="-6080"/>
                  <a:pt x="2406904" y="22965"/>
                  <a:pt x="2604164" y="0"/>
                </a:cubicBezTo>
                <a:cubicBezTo>
                  <a:pt x="2661101" y="15074"/>
                  <a:pt x="2720648" y="42742"/>
                  <a:pt x="2732677" y="128513"/>
                </a:cubicBezTo>
                <a:cubicBezTo>
                  <a:pt x="2745714" y="373627"/>
                  <a:pt x="2705257" y="392152"/>
                  <a:pt x="2732677" y="642552"/>
                </a:cubicBezTo>
                <a:cubicBezTo>
                  <a:pt x="2736156" y="704291"/>
                  <a:pt x="2662957" y="759146"/>
                  <a:pt x="2604164" y="771065"/>
                </a:cubicBezTo>
                <a:cubicBezTo>
                  <a:pt x="2493634" y="783672"/>
                  <a:pt x="2275379" y="768309"/>
                  <a:pt x="2109034" y="771065"/>
                </a:cubicBezTo>
                <a:cubicBezTo>
                  <a:pt x="1942689" y="773821"/>
                  <a:pt x="1872040" y="737927"/>
                  <a:pt x="1688173" y="771065"/>
                </a:cubicBezTo>
                <a:cubicBezTo>
                  <a:pt x="1504306" y="804203"/>
                  <a:pt x="1343842" y="754096"/>
                  <a:pt x="1143530" y="771065"/>
                </a:cubicBezTo>
                <a:cubicBezTo>
                  <a:pt x="943218" y="788034"/>
                  <a:pt x="800050" y="728734"/>
                  <a:pt x="673156" y="771065"/>
                </a:cubicBezTo>
                <a:cubicBezTo>
                  <a:pt x="546262" y="813396"/>
                  <a:pt x="334217" y="760292"/>
                  <a:pt x="128513" y="771065"/>
                </a:cubicBezTo>
                <a:cubicBezTo>
                  <a:pt x="72638" y="769429"/>
                  <a:pt x="-7532" y="724829"/>
                  <a:pt x="0" y="642552"/>
                </a:cubicBezTo>
                <a:cubicBezTo>
                  <a:pt x="-39804" y="442920"/>
                  <a:pt x="40441" y="239784"/>
                  <a:pt x="0" y="12851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1445821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rgbClr val="7030A0"/>
                </a:solidFill>
                <a:latin typeface="Century Schoolbook" panose="02040604050505020304" pitchFamily="18" charset="0"/>
              </a:rPr>
              <a:t>Korene </a:t>
            </a:r>
            <a:r>
              <a:rPr lang="sk-SK" dirty="0" err="1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zväzkovité</a:t>
            </a:r>
            <a:r>
              <a:rPr lang="sk-SK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 </a:t>
            </a:r>
          </a:p>
        </p:txBody>
      </p: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F12E9DE9-BA39-4E30-9B42-3BA41648DE63}"/>
              </a:ext>
            </a:extLst>
          </p:cNvPr>
          <p:cNvCxnSpPr>
            <a:cxnSpLocks/>
          </p:cNvCxnSpPr>
          <p:nvPr/>
        </p:nvCxnSpPr>
        <p:spPr>
          <a:xfrm flipH="1">
            <a:off x="6845380" y="4693319"/>
            <a:ext cx="2056695" cy="92461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4483559F-5217-4990-8538-AAA249E95A16}"/>
              </a:ext>
            </a:extLst>
          </p:cNvPr>
          <p:cNvSpPr/>
          <p:nvPr/>
        </p:nvSpPr>
        <p:spPr>
          <a:xfrm>
            <a:off x="613756" y="4476529"/>
            <a:ext cx="1862157" cy="583793"/>
          </a:xfrm>
          <a:custGeom>
            <a:avLst/>
            <a:gdLst>
              <a:gd name="connsiteX0" fmla="*/ 0 w 1785198"/>
              <a:gd name="connsiteY0" fmla="*/ 97301 h 583793"/>
              <a:gd name="connsiteX1" fmla="*/ 97301 w 1785198"/>
              <a:gd name="connsiteY1" fmla="*/ 0 h 583793"/>
              <a:gd name="connsiteX2" fmla="*/ 595688 w 1785198"/>
              <a:gd name="connsiteY2" fmla="*/ 0 h 583793"/>
              <a:gd name="connsiteX3" fmla="*/ 1094074 w 1785198"/>
              <a:gd name="connsiteY3" fmla="*/ 0 h 583793"/>
              <a:gd name="connsiteX4" fmla="*/ 1687897 w 1785198"/>
              <a:gd name="connsiteY4" fmla="*/ 0 h 583793"/>
              <a:gd name="connsiteX5" fmla="*/ 1785198 w 1785198"/>
              <a:gd name="connsiteY5" fmla="*/ 97301 h 583793"/>
              <a:gd name="connsiteX6" fmla="*/ 1785198 w 1785198"/>
              <a:gd name="connsiteY6" fmla="*/ 486492 h 583793"/>
              <a:gd name="connsiteX7" fmla="*/ 1687897 w 1785198"/>
              <a:gd name="connsiteY7" fmla="*/ 583793 h 583793"/>
              <a:gd name="connsiteX8" fmla="*/ 1189510 w 1785198"/>
              <a:gd name="connsiteY8" fmla="*/ 583793 h 583793"/>
              <a:gd name="connsiteX9" fmla="*/ 691124 w 1785198"/>
              <a:gd name="connsiteY9" fmla="*/ 583793 h 583793"/>
              <a:gd name="connsiteX10" fmla="*/ 97301 w 1785198"/>
              <a:gd name="connsiteY10" fmla="*/ 583793 h 583793"/>
              <a:gd name="connsiteX11" fmla="*/ 0 w 1785198"/>
              <a:gd name="connsiteY11" fmla="*/ 486492 h 583793"/>
              <a:gd name="connsiteX12" fmla="*/ 0 w 1785198"/>
              <a:gd name="connsiteY12" fmla="*/ 97301 h 58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85198" h="583793" fill="none" extrusionOk="0">
                <a:moveTo>
                  <a:pt x="0" y="97301"/>
                </a:moveTo>
                <a:cubicBezTo>
                  <a:pt x="11953" y="47197"/>
                  <a:pt x="38101" y="-2705"/>
                  <a:pt x="97301" y="0"/>
                </a:cubicBezTo>
                <a:cubicBezTo>
                  <a:pt x="221146" y="-43422"/>
                  <a:pt x="470468" y="33146"/>
                  <a:pt x="595688" y="0"/>
                </a:cubicBezTo>
                <a:cubicBezTo>
                  <a:pt x="720908" y="-33146"/>
                  <a:pt x="878226" y="51188"/>
                  <a:pt x="1094074" y="0"/>
                </a:cubicBezTo>
                <a:cubicBezTo>
                  <a:pt x="1309922" y="-51188"/>
                  <a:pt x="1511813" y="56847"/>
                  <a:pt x="1687897" y="0"/>
                </a:cubicBezTo>
                <a:cubicBezTo>
                  <a:pt x="1739709" y="-7895"/>
                  <a:pt x="1799168" y="45453"/>
                  <a:pt x="1785198" y="97301"/>
                </a:cubicBezTo>
                <a:cubicBezTo>
                  <a:pt x="1796721" y="272620"/>
                  <a:pt x="1784751" y="297042"/>
                  <a:pt x="1785198" y="486492"/>
                </a:cubicBezTo>
                <a:cubicBezTo>
                  <a:pt x="1780486" y="547183"/>
                  <a:pt x="1751881" y="582135"/>
                  <a:pt x="1687897" y="583793"/>
                </a:cubicBezTo>
                <a:cubicBezTo>
                  <a:pt x="1535797" y="632391"/>
                  <a:pt x="1436794" y="580054"/>
                  <a:pt x="1189510" y="583793"/>
                </a:cubicBezTo>
                <a:cubicBezTo>
                  <a:pt x="942226" y="587532"/>
                  <a:pt x="844538" y="533386"/>
                  <a:pt x="691124" y="583793"/>
                </a:cubicBezTo>
                <a:cubicBezTo>
                  <a:pt x="537710" y="634200"/>
                  <a:pt x="312369" y="557783"/>
                  <a:pt x="97301" y="583793"/>
                </a:cubicBezTo>
                <a:cubicBezTo>
                  <a:pt x="42643" y="582891"/>
                  <a:pt x="-1672" y="540059"/>
                  <a:pt x="0" y="486492"/>
                </a:cubicBezTo>
                <a:cubicBezTo>
                  <a:pt x="-2943" y="381240"/>
                  <a:pt x="13515" y="240645"/>
                  <a:pt x="0" y="97301"/>
                </a:cubicBezTo>
                <a:close/>
              </a:path>
              <a:path w="1785198" h="583793" stroke="0" extrusionOk="0">
                <a:moveTo>
                  <a:pt x="0" y="97301"/>
                </a:moveTo>
                <a:cubicBezTo>
                  <a:pt x="9886" y="31179"/>
                  <a:pt x="43145" y="-9906"/>
                  <a:pt x="97301" y="0"/>
                </a:cubicBezTo>
                <a:cubicBezTo>
                  <a:pt x="233459" y="-52583"/>
                  <a:pt x="456873" y="56861"/>
                  <a:pt x="611594" y="0"/>
                </a:cubicBezTo>
                <a:cubicBezTo>
                  <a:pt x="766315" y="-56861"/>
                  <a:pt x="910293" y="42407"/>
                  <a:pt x="1173604" y="0"/>
                </a:cubicBezTo>
                <a:cubicBezTo>
                  <a:pt x="1436915" y="-42407"/>
                  <a:pt x="1451528" y="5540"/>
                  <a:pt x="1687897" y="0"/>
                </a:cubicBezTo>
                <a:cubicBezTo>
                  <a:pt x="1731529" y="1815"/>
                  <a:pt x="1775819" y="43932"/>
                  <a:pt x="1785198" y="97301"/>
                </a:cubicBezTo>
                <a:cubicBezTo>
                  <a:pt x="1799921" y="235666"/>
                  <a:pt x="1759706" y="320287"/>
                  <a:pt x="1785198" y="486492"/>
                </a:cubicBezTo>
                <a:cubicBezTo>
                  <a:pt x="1789367" y="536751"/>
                  <a:pt x="1743723" y="575372"/>
                  <a:pt x="1687897" y="583793"/>
                </a:cubicBezTo>
                <a:cubicBezTo>
                  <a:pt x="1445279" y="596074"/>
                  <a:pt x="1281535" y="575106"/>
                  <a:pt x="1141792" y="583793"/>
                </a:cubicBezTo>
                <a:cubicBezTo>
                  <a:pt x="1002049" y="592480"/>
                  <a:pt x="866969" y="556313"/>
                  <a:pt x="595688" y="583793"/>
                </a:cubicBezTo>
                <a:cubicBezTo>
                  <a:pt x="324407" y="611273"/>
                  <a:pt x="256604" y="551466"/>
                  <a:pt x="97301" y="583793"/>
                </a:cubicBezTo>
                <a:cubicBezTo>
                  <a:pt x="40900" y="573038"/>
                  <a:pt x="-1524" y="551949"/>
                  <a:pt x="0" y="486492"/>
                </a:cubicBezTo>
                <a:cubicBezTo>
                  <a:pt x="-13453" y="293151"/>
                  <a:pt x="20502" y="246343"/>
                  <a:pt x="0" y="973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14458219">
                  <a:custGeom>
                    <a:avLst/>
                    <a:gdLst>
                      <a:gd name="connsiteX0" fmla="*/ 0 w 1862157"/>
                      <a:gd name="connsiteY0" fmla="*/ 97301 h 583793"/>
                      <a:gd name="connsiteX1" fmla="*/ 97301 w 1862157"/>
                      <a:gd name="connsiteY1" fmla="*/ 0 h 583793"/>
                      <a:gd name="connsiteX2" fmla="*/ 619802 w 1862157"/>
                      <a:gd name="connsiteY2" fmla="*/ 0 h 583793"/>
                      <a:gd name="connsiteX3" fmla="*/ 1142302 w 1862157"/>
                      <a:gd name="connsiteY3" fmla="*/ 0 h 583793"/>
                      <a:gd name="connsiteX4" fmla="*/ 1764856 w 1862157"/>
                      <a:gd name="connsiteY4" fmla="*/ 0 h 583793"/>
                      <a:gd name="connsiteX5" fmla="*/ 1862157 w 1862157"/>
                      <a:gd name="connsiteY5" fmla="*/ 97301 h 583793"/>
                      <a:gd name="connsiteX6" fmla="*/ 1862157 w 1862157"/>
                      <a:gd name="connsiteY6" fmla="*/ 486492 h 583793"/>
                      <a:gd name="connsiteX7" fmla="*/ 1764856 w 1862157"/>
                      <a:gd name="connsiteY7" fmla="*/ 583793 h 583793"/>
                      <a:gd name="connsiteX8" fmla="*/ 1242355 w 1862157"/>
                      <a:gd name="connsiteY8" fmla="*/ 583793 h 583793"/>
                      <a:gd name="connsiteX9" fmla="*/ 719855 w 1862157"/>
                      <a:gd name="connsiteY9" fmla="*/ 583793 h 583793"/>
                      <a:gd name="connsiteX10" fmla="*/ 97301 w 1862157"/>
                      <a:gd name="connsiteY10" fmla="*/ 583793 h 583793"/>
                      <a:gd name="connsiteX11" fmla="*/ 0 w 1862157"/>
                      <a:gd name="connsiteY11" fmla="*/ 486492 h 583793"/>
                      <a:gd name="connsiteX12" fmla="*/ 0 w 1862157"/>
                      <a:gd name="connsiteY12" fmla="*/ 97301 h 5837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62157" h="583793" fill="none" extrusionOk="0">
                        <a:moveTo>
                          <a:pt x="0" y="97301"/>
                        </a:moveTo>
                        <a:cubicBezTo>
                          <a:pt x="11953" y="47197"/>
                          <a:pt x="38101" y="-2705"/>
                          <a:pt x="97301" y="0"/>
                        </a:cubicBezTo>
                        <a:cubicBezTo>
                          <a:pt x="311218" y="-2645"/>
                          <a:pt x="396743" y="28314"/>
                          <a:pt x="619802" y="0"/>
                        </a:cubicBezTo>
                        <a:cubicBezTo>
                          <a:pt x="842861" y="-28314"/>
                          <a:pt x="909713" y="39841"/>
                          <a:pt x="1142302" y="0"/>
                        </a:cubicBezTo>
                        <a:cubicBezTo>
                          <a:pt x="1374891" y="-39841"/>
                          <a:pt x="1544624" y="29836"/>
                          <a:pt x="1764856" y="0"/>
                        </a:cubicBezTo>
                        <a:cubicBezTo>
                          <a:pt x="1816668" y="-7895"/>
                          <a:pt x="1876127" y="45453"/>
                          <a:pt x="1862157" y="97301"/>
                        </a:cubicBezTo>
                        <a:cubicBezTo>
                          <a:pt x="1873680" y="272620"/>
                          <a:pt x="1861710" y="297042"/>
                          <a:pt x="1862157" y="486492"/>
                        </a:cubicBezTo>
                        <a:cubicBezTo>
                          <a:pt x="1857445" y="547183"/>
                          <a:pt x="1828840" y="582135"/>
                          <a:pt x="1764856" y="583793"/>
                        </a:cubicBezTo>
                        <a:cubicBezTo>
                          <a:pt x="1524989" y="627954"/>
                          <a:pt x="1453131" y="544749"/>
                          <a:pt x="1242355" y="583793"/>
                        </a:cubicBezTo>
                        <a:cubicBezTo>
                          <a:pt x="1031579" y="622837"/>
                          <a:pt x="914990" y="583612"/>
                          <a:pt x="719855" y="583793"/>
                        </a:cubicBezTo>
                        <a:cubicBezTo>
                          <a:pt x="524720" y="583974"/>
                          <a:pt x="289651" y="550787"/>
                          <a:pt x="97301" y="583793"/>
                        </a:cubicBezTo>
                        <a:cubicBezTo>
                          <a:pt x="42643" y="582891"/>
                          <a:pt x="-1672" y="540059"/>
                          <a:pt x="0" y="486492"/>
                        </a:cubicBezTo>
                        <a:cubicBezTo>
                          <a:pt x="-2943" y="381240"/>
                          <a:pt x="13515" y="240645"/>
                          <a:pt x="0" y="97301"/>
                        </a:cubicBezTo>
                        <a:close/>
                      </a:path>
                      <a:path w="1862157" h="583793" stroke="0" extrusionOk="0">
                        <a:moveTo>
                          <a:pt x="0" y="97301"/>
                        </a:moveTo>
                        <a:cubicBezTo>
                          <a:pt x="9886" y="31179"/>
                          <a:pt x="43145" y="-9906"/>
                          <a:pt x="97301" y="0"/>
                        </a:cubicBezTo>
                        <a:cubicBezTo>
                          <a:pt x="236805" y="-22759"/>
                          <a:pt x="516206" y="33160"/>
                          <a:pt x="636477" y="0"/>
                        </a:cubicBezTo>
                        <a:cubicBezTo>
                          <a:pt x="756748" y="-33160"/>
                          <a:pt x="996178" y="59202"/>
                          <a:pt x="1225680" y="0"/>
                        </a:cubicBezTo>
                        <a:cubicBezTo>
                          <a:pt x="1455182" y="-59202"/>
                          <a:pt x="1638830" y="1260"/>
                          <a:pt x="1764856" y="0"/>
                        </a:cubicBezTo>
                        <a:cubicBezTo>
                          <a:pt x="1808488" y="1815"/>
                          <a:pt x="1852778" y="43932"/>
                          <a:pt x="1862157" y="97301"/>
                        </a:cubicBezTo>
                        <a:cubicBezTo>
                          <a:pt x="1876880" y="235666"/>
                          <a:pt x="1836665" y="320287"/>
                          <a:pt x="1862157" y="486492"/>
                        </a:cubicBezTo>
                        <a:cubicBezTo>
                          <a:pt x="1866326" y="536751"/>
                          <a:pt x="1820682" y="575372"/>
                          <a:pt x="1764856" y="583793"/>
                        </a:cubicBezTo>
                        <a:cubicBezTo>
                          <a:pt x="1603923" y="638378"/>
                          <a:pt x="1424783" y="581120"/>
                          <a:pt x="1192329" y="583793"/>
                        </a:cubicBezTo>
                        <a:cubicBezTo>
                          <a:pt x="959875" y="586466"/>
                          <a:pt x="902026" y="528015"/>
                          <a:pt x="619802" y="583793"/>
                        </a:cubicBezTo>
                        <a:cubicBezTo>
                          <a:pt x="337578" y="639571"/>
                          <a:pt x="267129" y="521356"/>
                          <a:pt x="97301" y="583793"/>
                        </a:cubicBezTo>
                        <a:cubicBezTo>
                          <a:pt x="40900" y="573038"/>
                          <a:pt x="-1524" y="551949"/>
                          <a:pt x="0" y="486492"/>
                        </a:cubicBezTo>
                        <a:cubicBezTo>
                          <a:pt x="-13453" y="293151"/>
                          <a:pt x="20502" y="246343"/>
                          <a:pt x="0" y="9730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rgbClr val="7030A0"/>
                </a:solidFill>
                <a:latin typeface="Century Schoolbook" panose="02040604050505020304" pitchFamily="18" charset="0"/>
              </a:rPr>
              <a:t>Semená </a:t>
            </a:r>
            <a:r>
              <a:rPr lang="sk-SK" dirty="0">
                <a:solidFill>
                  <a:schemeClr val="tx1"/>
                </a:solidFill>
                <a:latin typeface="Century Schoolbook" panose="02040604050505020304" pitchFamily="18" charset="0"/>
              </a:rPr>
              <a:t>=</a:t>
            </a:r>
            <a:r>
              <a:rPr lang="sk-SK" dirty="0">
                <a:solidFill>
                  <a:srgbClr val="7030A0"/>
                </a:solidFill>
                <a:latin typeface="Century Schoolbook" panose="02040604050505020304" pitchFamily="18" charset="0"/>
              </a:rPr>
              <a:t> </a:t>
            </a:r>
            <a:r>
              <a:rPr lang="sk-SK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zrná</a:t>
            </a:r>
            <a:r>
              <a:rPr lang="sk-SK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endParaRPr lang="sk-SK" dirty="0">
              <a:solidFill>
                <a:schemeClr val="bg2">
                  <a:lumMod val="1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A0D4A1B0-B778-466E-93E4-F0FE9441F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0" y="5184521"/>
            <a:ext cx="3048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82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87C24-39FC-4FC3-8E51-B022A6A3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7DF9BA0-6999-43B0-9E64-1445371AF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17" y="365124"/>
            <a:ext cx="11461173" cy="6243493"/>
          </a:xfrm>
          <a:custGeom>
            <a:avLst/>
            <a:gdLst>
              <a:gd name="connsiteX0" fmla="*/ 0 w 11461173"/>
              <a:gd name="connsiteY0" fmla="*/ 0 h 6243493"/>
              <a:gd name="connsiteX1" fmla="*/ 802282 w 11461173"/>
              <a:gd name="connsiteY1" fmla="*/ 0 h 6243493"/>
              <a:gd name="connsiteX2" fmla="*/ 1375341 w 11461173"/>
              <a:gd name="connsiteY2" fmla="*/ 0 h 6243493"/>
              <a:gd name="connsiteX3" fmla="*/ 2177623 w 11461173"/>
              <a:gd name="connsiteY3" fmla="*/ 0 h 6243493"/>
              <a:gd name="connsiteX4" fmla="*/ 2521458 w 11461173"/>
              <a:gd name="connsiteY4" fmla="*/ 0 h 6243493"/>
              <a:gd name="connsiteX5" fmla="*/ 2865293 w 11461173"/>
              <a:gd name="connsiteY5" fmla="*/ 0 h 6243493"/>
              <a:gd name="connsiteX6" fmla="*/ 3667575 w 11461173"/>
              <a:gd name="connsiteY6" fmla="*/ 0 h 6243493"/>
              <a:gd name="connsiteX7" fmla="*/ 4469857 w 11461173"/>
              <a:gd name="connsiteY7" fmla="*/ 0 h 6243493"/>
              <a:gd name="connsiteX8" fmla="*/ 5042916 w 11461173"/>
              <a:gd name="connsiteY8" fmla="*/ 0 h 6243493"/>
              <a:gd name="connsiteX9" fmla="*/ 5272140 w 11461173"/>
              <a:gd name="connsiteY9" fmla="*/ 0 h 6243493"/>
              <a:gd name="connsiteX10" fmla="*/ 5959810 w 11461173"/>
              <a:gd name="connsiteY10" fmla="*/ 0 h 6243493"/>
              <a:gd name="connsiteX11" fmla="*/ 6189033 w 11461173"/>
              <a:gd name="connsiteY11" fmla="*/ 0 h 6243493"/>
              <a:gd name="connsiteX12" fmla="*/ 6991316 w 11461173"/>
              <a:gd name="connsiteY12" fmla="*/ 0 h 6243493"/>
              <a:gd name="connsiteX13" fmla="*/ 7449762 w 11461173"/>
              <a:gd name="connsiteY13" fmla="*/ 0 h 6243493"/>
              <a:gd name="connsiteX14" fmla="*/ 8022821 w 11461173"/>
              <a:gd name="connsiteY14" fmla="*/ 0 h 6243493"/>
              <a:gd name="connsiteX15" fmla="*/ 8710491 w 11461173"/>
              <a:gd name="connsiteY15" fmla="*/ 0 h 6243493"/>
              <a:gd name="connsiteX16" fmla="*/ 9512774 w 11461173"/>
              <a:gd name="connsiteY16" fmla="*/ 0 h 6243493"/>
              <a:gd name="connsiteX17" fmla="*/ 10200444 w 11461173"/>
              <a:gd name="connsiteY17" fmla="*/ 0 h 6243493"/>
              <a:gd name="connsiteX18" fmla="*/ 10429667 w 11461173"/>
              <a:gd name="connsiteY18" fmla="*/ 0 h 6243493"/>
              <a:gd name="connsiteX19" fmla="*/ 10888114 w 11461173"/>
              <a:gd name="connsiteY19" fmla="*/ 0 h 6243493"/>
              <a:gd name="connsiteX20" fmla="*/ 11461173 w 11461173"/>
              <a:gd name="connsiteY20" fmla="*/ 0 h 6243493"/>
              <a:gd name="connsiteX21" fmla="*/ 11461173 w 11461173"/>
              <a:gd name="connsiteY21" fmla="*/ 692460 h 6243493"/>
              <a:gd name="connsiteX22" fmla="*/ 11461173 w 11461173"/>
              <a:gd name="connsiteY22" fmla="*/ 1197615 h 6243493"/>
              <a:gd name="connsiteX23" fmla="*/ 11461173 w 11461173"/>
              <a:gd name="connsiteY23" fmla="*/ 1890076 h 6243493"/>
              <a:gd name="connsiteX24" fmla="*/ 11461173 w 11461173"/>
              <a:gd name="connsiteY24" fmla="*/ 2520101 h 6243493"/>
              <a:gd name="connsiteX25" fmla="*/ 11461173 w 11461173"/>
              <a:gd name="connsiteY25" fmla="*/ 3025256 h 6243493"/>
              <a:gd name="connsiteX26" fmla="*/ 11461173 w 11461173"/>
              <a:gd name="connsiteY26" fmla="*/ 3592846 h 6243493"/>
              <a:gd name="connsiteX27" fmla="*/ 11461173 w 11461173"/>
              <a:gd name="connsiteY27" fmla="*/ 4285307 h 6243493"/>
              <a:gd name="connsiteX28" fmla="*/ 11461173 w 11461173"/>
              <a:gd name="connsiteY28" fmla="*/ 4852897 h 6243493"/>
              <a:gd name="connsiteX29" fmla="*/ 11461173 w 11461173"/>
              <a:gd name="connsiteY29" fmla="*/ 5358052 h 6243493"/>
              <a:gd name="connsiteX30" fmla="*/ 11461173 w 11461173"/>
              <a:gd name="connsiteY30" fmla="*/ 5738338 h 6243493"/>
              <a:gd name="connsiteX31" fmla="*/ 11461173 w 11461173"/>
              <a:gd name="connsiteY31" fmla="*/ 6243493 h 6243493"/>
              <a:gd name="connsiteX32" fmla="*/ 11002726 w 11461173"/>
              <a:gd name="connsiteY32" fmla="*/ 6243493 h 6243493"/>
              <a:gd name="connsiteX33" fmla="*/ 10658891 w 11461173"/>
              <a:gd name="connsiteY33" fmla="*/ 6243493 h 6243493"/>
              <a:gd name="connsiteX34" fmla="*/ 10429667 w 11461173"/>
              <a:gd name="connsiteY34" fmla="*/ 6243493 h 6243493"/>
              <a:gd name="connsiteX35" fmla="*/ 9971221 w 11461173"/>
              <a:gd name="connsiteY35" fmla="*/ 6243493 h 6243493"/>
              <a:gd name="connsiteX36" fmla="*/ 9741997 w 11461173"/>
              <a:gd name="connsiteY36" fmla="*/ 6243493 h 6243493"/>
              <a:gd name="connsiteX37" fmla="*/ 9283550 w 11461173"/>
              <a:gd name="connsiteY37" fmla="*/ 6243493 h 6243493"/>
              <a:gd name="connsiteX38" fmla="*/ 9054327 w 11461173"/>
              <a:gd name="connsiteY38" fmla="*/ 6243493 h 6243493"/>
              <a:gd name="connsiteX39" fmla="*/ 8366656 w 11461173"/>
              <a:gd name="connsiteY39" fmla="*/ 6243493 h 6243493"/>
              <a:gd name="connsiteX40" fmla="*/ 7793598 w 11461173"/>
              <a:gd name="connsiteY40" fmla="*/ 6243493 h 6243493"/>
              <a:gd name="connsiteX41" fmla="*/ 6991316 w 11461173"/>
              <a:gd name="connsiteY41" fmla="*/ 6243493 h 6243493"/>
              <a:gd name="connsiteX42" fmla="*/ 6189033 w 11461173"/>
              <a:gd name="connsiteY42" fmla="*/ 6243493 h 6243493"/>
              <a:gd name="connsiteX43" fmla="*/ 5386751 w 11461173"/>
              <a:gd name="connsiteY43" fmla="*/ 6243493 h 6243493"/>
              <a:gd name="connsiteX44" fmla="*/ 5042916 w 11461173"/>
              <a:gd name="connsiteY44" fmla="*/ 6243493 h 6243493"/>
              <a:gd name="connsiteX45" fmla="*/ 4584469 w 11461173"/>
              <a:gd name="connsiteY45" fmla="*/ 6243493 h 6243493"/>
              <a:gd name="connsiteX46" fmla="*/ 3782187 w 11461173"/>
              <a:gd name="connsiteY46" fmla="*/ 6243493 h 6243493"/>
              <a:gd name="connsiteX47" fmla="*/ 3552964 w 11461173"/>
              <a:gd name="connsiteY47" fmla="*/ 6243493 h 6243493"/>
              <a:gd name="connsiteX48" fmla="*/ 3323740 w 11461173"/>
              <a:gd name="connsiteY48" fmla="*/ 6243493 h 6243493"/>
              <a:gd name="connsiteX49" fmla="*/ 2521458 w 11461173"/>
              <a:gd name="connsiteY49" fmla="*/ 6243493 h 6243493"/>
              <a:gd name="connsiteX50" fmla="*/ 2063011 w 11461173"/>
              <a:gd name="connsiteY50" fmla="*/ 6243493 h 6243493"/>
              <a:gd name="connsiteX51" fmla="*/ 1489952 w 11461173"/>
              <a:gd name="connsiteY51" fmla="*/ 6243493 h 6243493"/>
              <a:gd name="connsiteX52" fmla="*/ 802282 w 11461173"/>
              <a:gd name="connsiteY52" fmla="*/ 6243493 h 6243493"/>
              <a:gd name="connsiteX53" fmla="*/ 0 w 11461173"/>
              <a:gd name="connsiteY53" fmla="*/ 6243493 h 6243493"/>
              <a:gd name="connsiteX54" fmla="*/ 0 w 11461173"/>
              <a:gd name="connsiteY54" fmla="*/ 5863208 h 6243493"/>
              <a:gd name="connsiteX55" fmla="*/ 0 w 11461173"/>
              <a:gd name="connsiteY55" fmla="*/ 5482922 h 6243493"/>
              <a:gd name="connsiteX56" fmla="*/ 0 w 11461173"/>
              <a:gd name="connsiteY56" fmla="*/ 4977767 h 6243493"/>
              <a:gd name="connsiteX57" fmla="*/ 0 w 11461173"/>
              <a:gd name="connsiteY57" fmla="*/ 4472611 h 6243493"/>
              <a:gd name="connsiteX58" fmla="*/ 0 w 11461173"/>
              <a:gd name="connsiteY58" fmla="*/ 3967456 h 6243493"/>
              <a:gd name="connsiteX59" fmla="*/ 0 w 11461173"/>
              <a:gd name="connsiteY59" fmla="*/ 3587171 h 6243493"/>
              <a:gd name="connsiteX60" fmla="*/ 0 w 11461173"/>
              <a:gd name="connsiteY60" fmla="*/ 3082015 h 6243493"/>
              <a:gd name="connsiteX61" fmla="*/ 0 w 11461173"/>
              <a:gd name="connsiteY61" fmla="*/ 2514425 h 6243493"/>
              <a:gd name="connsiteX62" fmla="*/ 0 w 11461173"/>
              <a:gd name="connsiteY62" fmla="*/ 1946835 h 6243493"/>
              <a:gd name="connsiteX63" fmla="*/ 0 w 11461173"/>
              <a:gd name="connsiteY63" fmla="*/ 1504114 h 6243493"/>
              <a:gd name="connsiteX64" fmla="*/ 0 w 11461173"/>
              <a:gd name="connsiteY64" fmla="*/ 998959 h 6243493"/>
              <a:gd name="connsiteX65" fmla="*/ 0 w 11461173"/>
              <a:gd name="connsiteY65" fmla="*/ 0 h 624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461173" h="6243493" fill="none" extrusionOk="0">
                <a:moveTo>
                  <a:pt x="0" y="0"/>
                </a:moveTo>
                <a:cubicBezTo>
                  <a:pt x="352983" y="-40717"/>
                  <a:pt x="554988" y="9606"/>
                  <a:pt x="802282" y="0"/>
                </a:cubicBezTo>
                <a:cubicBezTo>
                  <a:pt x="1049576" y="-9606"/>
                  <a:pt x="1236321" y="41868"/>
                  <a:pt x="1375341" y="0"/>
                </a:cubicBezTo>
                <a:cubicBezTo>
                  <a:pt x="1514361" y="-41868"/>
                  <a:pt x="1855435" y="19890"/>
                  <a:pt x="2177623" y="0"/>
                </a:cubicBezTo>
                <a:cubicBezTo>
                  <a:pt x="2499811" y="-19890"/>
                  <a:pt x="2383292" y="33981"/>
                  <a:pt x="2521458" y="0"/>
                </a:cubicBezTo>
                <a:cubicBezTo>
                  <a:pt x="2659624" y="-33981"/>
                  <a:pt x="2750923" y="21671"/>
                  <a:pt x="2865293" y="0"/>
                </a:cubicBezTo>
                <a:cubicBezTo>
                  <a:pt x="2979663" y="-21671"/>
                  <a:pt x="3315723" y="88300"/>
                  <a:pt x="3667575" y="0"/>
                </a:cubicBezTo>
                <a:cubicBezTo>
                  <a:pt x="4019427" y="-88300"/>
                  <a:pt x="4190693" y="62572"/>
                  <a:pt x="4469857" y="0"/>
                </a:cubicBezTo>
                <a:cubicBezTo>
                  <a:pt x="4749021" y="-62572"/>
                  <a:pt x="4851269" y="9894"/>
                  <a:pt x="5042916" y="0"/>
                </a:cubicBezTo>
                <a:cubicBezTo>
                  <a:pt x="5234563" y="-9894"/>
                  <a:pt x="5215209" y="20422"/>
                  <a:pt x="5272140" y="0"/>
                </a:cubicBezTo>
                <a:cubicBezTo>
                  <a:pt x="5329071" y="-20422"/>
                  <a:pt x="5789601" y="14472"/>
                  <a:pt x="5959810" y="0"/>
                </a:cubicBezTo>
                <a:cubicBezTo>
                  <a:pt x="6130019" y="-14472"/>
                  <a:pt x="6102344" y="1051"/>
                  <a:pt x="6189033" y="0"/>
                </a:cubicBezTo>
                <a:cubicBezTo>
                  <a:pt x="6275722" y="-1051"/>
                  <a:pt x="6627692" y="7072"/>
                  <a:pt x="6991316" y="0"/>
                </a:cubicBezTo>
                <a:cubicBezTo>
                  <a:pt x="7354940" y="-7072"/>
                  <a:pt x="7257818" y="28829"/>
                  <a:pt x="7449762" y="0"/>
                </a:cubicBezTo>
                <a:cubicBezTo>
                  <a:pt x="7641706" y="-28829"/>
                  <a:pt x="7859100" y="41833"/>
                  <a:pt x="8022821" y="0"/>
                </a:cubicBezTo>
                <a:cubicBezTo>
                  <a:pt x="8186542" y="-41833"/>
                  <a:pt x="8443231" y="20015"/>
                  <a:pt x="8710491" y="0"/>
                </a:cubicBezTo>
                <a:cubicBezTo>
                  <a:pt x="8977751" y="-20015"/>
                  <a:pt x="9212587" y="50402"/>
                  <a:pt x="9512774" y="0"/>
                </a:cubicBezTo>
                <a:cubicBezTo>
                  <a:pt x="9812961" y="-50402"/>
                  <a:pt x="9916398" y="78473"/>
                  <a:pt x="10200444" y="0"/>
                </a:cubicBezTo>
                <a:cubicBezTo>
                  <a:pt x="10484490" y="-78473"/>
                  <a:pt x="10322826" y="12037"/>
                  <a:pt x="10429667" y="0"/>
                </a:cubicBezTo>
                <a:cubicBezTo>
                  <a:pt x="10536508" y="-12037"/>
                  <a:pt x="10676561" y="30533"/>
                  <a:pt x="10888114" y="0"/>
                </a:cubicBezTo>
                <a:cubicBezTo>
                  <a:pt x="11099667" y="-30533"/>
                  <a:pt x="11229122" y="45065"/>
                  <a:pt x="11461173" y="0"/>
                </a:cubicBezTo>
                <a:cubicBezTo>
                  <a:pt x="11465978" y="144611"/>
                  <a:pt x="11459007" y="392996"/>
                  <a:pt x="11461173" y="692460"/>
                </a:cubicBezTo>
                <a:cubicBezTo>
                  <a:pt x="11463339" y="991924"/>
                  <a:pt x="11426371" y="988203"/>
                  <a:pt x="11461173" y="1197615"/>
                </a:cubicBezTo>
                <a:cubicBezTo>
                  <a:pt x="11495975" y="1407028"/>
                  <a:pt x="11436565" y="1589250"/>
                  <a:pt x="11461173" y="1890076"/>
                </a:cubicBezTo>
                <a:cubicBezTo>
                  <a:pt x="11485781" y="2190902"/>
                  <a:pt x="11437808" y="2268794"/>
                  <a:pt x="11461173" y="2520101"/>
                </a:cubicBezTo>
                <a:cubicBezTo>
                  <a:pt x="11484538" y="2771408"/>
                  <a:pt x="11417137" y="2816470"/>
                  <a:pt x="11461173" y="3025256"/>
                </a:cubicBezTo>
                <a:cubicBezTo>
                  <a:pt x="11505209" y="3234043"/>
                  <a:pt x="11432713" y="3397295"/>
                  <a:pt x="11461173" y="3592846"/>
                </a:cubicBezTo>
                <a:cubicBezTo>
                  <a:pt x="11489633" y="3788397"/>
                  <a:pt x="11401883" y="4010450"/>
                  <a:pt x="11461173" y="4285307"/>
                </a:cubicBezTo>
                <a:cubicBezTo>
                  <a:pt x="11520463" y="4560164"/>
                  <a:pt x="11452797" y="4628077"/>
                  <a:pt x="11461173" y="4852897"/>
                </a:cubicBezTo>
                <a:cubicBezTo>
                  <a:pt x="11469549" y="5077717"/>
                  <a:pt x="11440471" y="5133942"/>
                  <a:pt x="11461173" y="5358052"/>
                </a:cubicBezTo>
                <a:cubicBezTo>
                  <a:pt x="11481875" y="5582163"/>
                  <a:pt x="11455547" y="5637010"/>
                  <a:pt x="11461173" y="5738338"/>
                </a:cubicBezTo>
                <a:cubicBezTo>
                  <a:pt x="11466799" y="5839666"/>
                  <a:pt x="11455272" y="6066845"/>
                  <a:pt x="11461173" y="6243493"/>
                </a:cubicBezTo>
                <a:cubicBezTo>
                  <a:pt x="11288105" y="6287019"/>
                  <a:pt x="11203720" y="6190776"/>
                  <a:pt x="11002726" y="6243493"/>
                </a:cubicBezTo>
                <a:cubicBezTo>
                  <a:pt x="10801732" y="6296210"/>
                  <a:pt x="10751105" y="6239333"/>
                  <a:pt x="10658891" y="6243493"/>
                </a:cubicBezTo>
                <a:cubicBezTo>
                  <a:pt x="10566677" y="6247653"/>
                  <a:pt x="10519259" y="6242234"/>
                  <a:pt x="10429667" y="6243493"/>
                </a:cubicBezTo>
                <a:cubicBezTo>
                  <a:pt x="10340075" y="6244752"/>
                  <a:pt x="10105047" y="6209777"/>
                  <a:pt x="9971221" y="6243493"/>
                </a:cubicBezTo>
                <a:cubicBezTo>
                  <a:pt x="9837395" y="6277209"/>
                  <a:pt x="9826386" y="6240610"/>
                  <a:pt x="9741997" y="6243493"/>
                </a:cubicBezTo>
                <a:cubicBezTo>
                  <a:pt x="9657608" y="6246376"/>
                  <a:pt x="9506030" y="6191810"/>
                  <a:pt x="9283550" y="6243493"/>
                </a:cubicBezTo>
                <a:cubicBezTo>
                  <a:pt x="9061070" y="6295176"/>
                  <a:pt x="9100501" y="6230017"/>
                  <a:pt x="9054327" y="6243493"/>
                </a:cubicBezTo>
                <a:cubicBezTo>
                  <a:pt x="9008153" y="6256969"/>
                  <a:pt x="8535391" y="6186797"/>
                  <a:pt x="8366656" y="6243493"/>
                </a:cubicBezTo>
                <a:cubicBezTo>
                  <a:pt x="8197921" y="6300189"/>
                  <a:pt x="7989683" y="6202584"/>
                  <a:pt x="7793598" y="6243493"/>
                </a:cubicBezTo>
                <a:cubicBezTo>
                  <a:pt x="7597513" y="6284402"/>
                  <a:pt x="7162639" y="6168603"/>
                  <a:pt x="6991316" y="6243493"/>
                </a:cubicBezTo>
                <a:cubicBezTo>
                  <a:pt x="6819993" y="6318383"/>
                  <a:pt x="6363357" y="6155660"/>
                  <a:pt x="6189033" y="6243493"/>
                </a:cubicBezTo>
                <a:cubicBezTo>
                  <a:pt x="6014709" y="6331326"/>
                  <a:pt x="5625508" y="6175817"/>
                  <a:pt x="5386751" y="6243493"/>
                </a:cubicBezTo>
                <a:cubicBezTo>
                  <a:pt x="5147994" y="6311169"/>
                  <a:pt x="5193545" y="6242722"/>
                  <a:pt x="5042916" y="6243493"/>
                </a:cubicBezTo>
                <a:cubicBezTo>
                  <a:pt x="4892287" y="6244264"/>
                  <a:pt x="4776741" y="6191764"/>
                  <a:pt x="4584469" y="6243493"/>
                </a:cubicBezTo>
                <a:cubicBezTo>
                  <a:pt x="4392197" y="6295222"/>
                  <a:pt x="4182504" y="6203096"/>
                  <a:pt x="3782187" y="6243493"/>
                </a:cubicBezTo>
                <a:cubicBezTo>
                  <a:pt x="3381870" y="6283890"/>
                  <a:pt x="3666764" y="6236467"/>
                  <a:pt x="3552964" y="6243493"/>
                </a:cubicBezTo>
                <a:cubicBezTo>
                  <a:pt x="3439164" y="6250519"/>
                  <a:pt x="3414814" y="6238146"/>
                  <a:pt x="3323740" y="6243493"/>
                </a:cubicBezTo>
                <a:cubicBezTo>
                  <a:pt x="3232666" y="6248840"/>
                  <a:pt x="2739151" y="6176051"/>
                  <a:pt x="2521458" y="6243493"/>
                </a:cubicBezTo>
                <a:cubicBezTo>
                  <a:pt x="2303765" y="6310935"/>
                  <a:pt x="2184800" y="6219906"/>
                  <a:pt x="2063011" y="6243493"/>
                </a:cubicBezTo>
                <a:cubicBezTo>
                  <a:pt x="1941222" y="6267080"/>
                  <a:pt x="1633592" y="6191456"/>
                  <a:pt x="1489952" y="6243493"/>
                </a:cubicBezTo>
                <a:cubicBezTo>
                  <a:pt x="1346312" y="6295530"/>
                  <a:pt x="1111537" y="6173987"/>
                  <a:pt x="802282" y="6243493"/>
                </a:cubicBezTo>
                <a:cubicBezTo>
                  <a:pt x="493027" y="6312999"/>
                  <a:pt x="268886" y="6183451"/>
                  <a:pt x="0" y="6243493"/>
                </a:cubicBezTo>
                <a:cubicBezTo>
                  <a:pt x="-6368" y="6061858"/>
                  <a:pt x="34496" y="5995498"/>
                  <a:pt x="0" y="5863208"/>
                </a:cubicBezTo>
                <a:cubicBezTo>
                  <a:pt x="-34496" y="5730918"/>
                  <a:pt x="27650" y="5595095"/>
                  <a:pt x="0" y="5482922"/>
                </a:cubicBezTo>
                <a:cubicBezTo>
                  <a:pt x="-27650" y="5370749"/>
                  <a:pt x="25770" y="5161397"/>
                  <a:pt x="0" y="4977767"/>
                </a:cubicBezTo>
                <a:cubicBezTo>
                  <a:pt x="-25770" y="4794138"/>
                  <a:pt x="46615" y="4627446"/>
                  <a:pt x="0" y="4472611"/>
                </a:cubicBezTo>
                <a:cubicBezTo>
                  <a:pt x="-46615" y="4317776"/>
                  <a:pt x="41822" y="4212584"/>
                  <a:pt x="0" y="3967456"/>
                </a:cubicBezTo>
                <a:cubicBezTo>
                  <a:pt x="-41822" y="3722328"/>
                  <a:pt x="43109" y="3743080"/>
                  <a:pt x="0" y="3587171"/>
                </a:cubicBezTo>
                <a:cubicBezTo>
                  <a:pt x="-43109" y="3431262"/>
                  <a:pt x="13303" y="3196353"/>
                  <a:pt x="0" y="3082015"/>
                </a:cubicBezTo>
                <a:cubicBezTo>
                  <a:pt x="-13303" y="2967677"/>
                  <a:pt x="25075" y="2672126"/>
                  <a:pt x="0" y="2514425"/>
                </a:cubicBezTo>
                <a:cubicBezTo>
                  <a:pt x="-25075" y="2356724"/>
                  <a:pt x="63979" y="2082343"/>
                  <a:pt x="0" y="1946835"/>
                </a:cubicBezTo>
                <a:cubicBezTo>
                  <a:pt x="-63979" y="1811327"/>
                  <a:pt x="21473" y="1612675"/>
                  <a:pt x="0" y="1504114"/>
                </a:cubicBezTo>
                <a:cubicBezTo>
                  <a:pt x="-21473" y="1395553"/>
                  <a:pt x="18976" y="1228343"/>
                  <a:pt x="0" y="998959"/>
                </a:cubicBezTo>
                <a:cubicBezTo>
                  <a:pt x="-18976" y="769575"/>
                  <a:pt x="65914" y="349583"/>
                  <a:pt x="0" y="0"/>
                </a:cubicBezTo>
                <a:close/>
              </a:path>
              <a:path w="11461173" h="6243493" stroke="0" extrusionOk="0">
                <a:moveTo>
                  <a:pt x="0" y="0"/>
                </a:moveTo>
                <a:cubicBezTo>
                  <a:pt x="62269" y="-10303"/>
                  <a:pt x="116231" y="20369"/>
                  <a:pt x="229223" y="0"/>
                </a:cubicBezTo>
                <a:cubicBezTo>
                  <a:pt x="342215" y="-20369"/>
                  <a:pt x="456167" y="33216"/>
                  <a:pt x="573059" y="0"/>
                </a:cubicBezTo>
                <a:cubicBezTo>
                  <a:pt x="689951" y="-33216"/>
                  <a:pt x="771570" y="26629"/>
                  <a:pt x="916894" y="0"/>
                </a:cubicBezTo>
                <a:cubicBezTo>
                  <a:pt x="1062219" y="-26629"/>
                  <a:pt x="1299720" y="31870"/>
                  <a:pt x="1489952" y="0"/>
                </a:cubicBezTo>
                <a:cubicBezTo>
                  <a:pt x="1680184" y="-31870"/>
                  <a:pt x="1718015" y="7591"/>
                  <a:pt x="1833788" y="0"/>
                </a:cubicBezTo>
                <a:cubicBezTo>
                  <a:pt x="1949561" y="-7591"/>
                  <a:pt x="2278714" y="81696"/>
                  <a:pt x="2636070" y="0"/>
                </a:cubicBezTo>
                <a:cubicBezTo>
                  <a:pt x="2993426" y="-81696"/>
                  <a:pt x="2897649" y="2520"/>
                  <a:pt x="2979905" y="0"/>
                </a:cubicBezTo>
                <a:cubicBezTo>
                  <a:pt x="3062161" y="-2520"/>
                  <a:pt x="3568626" y="54413"/>
                  <a:pt x="3782187" y="0"/>
                </a:cubicBezTo>
                <a:cubicBezTo>
                  <a:pt x="3995748" y="-54413"/>
                  <a:pt x="4361830" y="313"/>
                  <a:pt x="4584469" y="0"/>
                </a:cubicBezTo>
                <a:cubicBezTo>
                  <a:pt x="4807108" y="-313"/>
                  <a:pt x="5027936" y="64570"/>
                  <a:pt x="5386751" y="0"/>
                </a:cubicBezTo>
                <a:cubicBezTo>
                  <a:pt x="5745566" y="-64570"/>
                  <a:pt x="5611400" y="28029"/>
                  <a:pt x="5730587" y="0"/>
                </a:cubicBezTo>
                <a:cubicBezTo>
                  <a:pt x="5849774" y="-28029"/>
                  <a:pt x="5905730" y="22115"/>
                  <a:pt x="6074422" y="0"/>
                </a:cubicBezTo>
                <a:cubicBezTo>
                  <a:pt x="6243115" y="-22115"/>
                  <a:pt x="6282671" y="989"/>
                  <a:pt x="6418257" y="0"/>
                </a:cubicBezTo>
                <a:cubicBezTo>
                  <a:pt x="6553844" y="-989"/>
                  <a:pt x="6688263" y="16452"/>
                  <a:pt x="6762092" y="0"/>
                </a:cubicBezTo>
                <a:cubicBezTo>
                  <a:pt x="6835921" y="-16452"/>
                  <a:pt x="7251413" y="20045"/>
                  <a:pt x="7449762" y="0"/>
                </a:cubicBezTo>
                <a:cubicBezTo>
                  <a:pt x="7648111" y="-20045"/>
                  <a:pt x="7686739" y="27273"/>
                  <a:pt x="7908209" y="0"/>
                </a:cubicBezTo>
                <a:cubicBezTo>
                  <a:pt x="8129679" y="-27273"/>
                  <a:pt x="8279768" y="18042"/>
                  <a:pt x="8481268" y="0"/>
                </a:cubicBezTo>
                <a:cubicBezTo>
                  <a:pt x="8682768" y="-18042"/>
                  <a:pt x="8775280" y="18475"/>
                  <a:pt x="8939715" y="0"/>
                </a:cubicBezTo>
                <a:cubicBezTo>
                  <a:pt x="9104150" y="-18475"/>
                  <a:pt x="9088265" y="13246"/>
                  <a:pt x="9168938" y="0"/>
                </a:cubicBezTo>
                <a:cubicBezTo>
                  <a:pt x="9249611" y="-13246"/>
                  <a:pt x="9615422" y="16401"/>
                  <a:pt x="9856609" y="0"/>
                </a:cubicBezTo>
                <a:cubicBezTo>
                  <a:pt x="10097796" y="-16401"/>
                  <a:pt x="10129307" y="8408"/>
                  <a:pt x="10200444" y="0"/>
                </a:cubicBezTo>
                <a:cubicBezTo>
                  <a:pt x="10271582" y="-8408"/>
                  <a:pt x="10562480" y="61724"/>
                  <a:pt x="10773503" y="0"/>
                </a:cubicBezTo>
                <a:cubicBezTo>
                  <a:pt x="10984526" y="-61724"/>
                  <a:pt x="11179575" y="30665"/>
                  <a:pt x="11461173" y="0"/>
                </a:cubicBezTo>
                <a:cubicBezTo>
                  <a:pt x="11505796" y="206291"/>
                  <a:pt x="11446313" y="242059"/>
                  <a:pt x="11461173" y="442720"/>
                </a:cubicBezTo>
                <a:cubicBezTo>
                  <a:pt x="11476033" y="643381"/>
                  <a:pt x="11390529" y="917654"/>
                  <a:pt x="11461173" y="1072746"/>
                </a:cubicBezTo>
                <a:cubicBezTo>
                  <a:pt x="11531817" y="1227838"/>
                  <a:pt x="11380616" y="1614760"/>
                  <a:pt x="11461173" y="1765206"/>
                </a:cubicBezTo>
                <a:cubicBezTo>
                  <a:pt x="11541730" y="1915652"/>
                  <a:pt x="11410327" y="2195846"/>
                  <a:pt x="11461173" y="2395231"/>
                </a:cubicBezTo>
                <a:cubicBezTo>
                  <a:pt x="11512019" y="2594617"/>
                  <a:pt x="11401002" y="2842687"/>
                  <a:pt x="11461173" y="3025256"/>
                </a:cubicBezTo>
                <a:cubicBezTo>
                  <a:pt x="11521344" y="3207826"/>
                  <a:pt x="11443030" y="3340713"/>
                  <a:pt x="11461173" y="3467977"/>
                </a:cubicBezTo>
                <a:cubicBezTo>
                  <a:pt x="11479316" y="3595241"/>
                  <a:pt x="11408294" y="3745779"/>
                  <a:pt x="11461173" y="3973132"/>
                </a:cubicBezTo>
                <a:cubicBezTo>
                  <a:pt x="11514052" y="4200486"/>
                  <a:pt x="11441708" y="4265269"/>
                  <a:pt x="11461173" y="4353417"/>
                </a:cubicBezTo>
                <a:cubicBezTo>
                  <a:pt x="11480638" y="4441565"/>
                  <a:pt x="11444655" y="4678478"/>
                  <a:pt x="11461173" y="4921008"/>
                </a:cubicBezTo>
                <a:cubicBezTo>
                  <a:pt x="11477691" y="5163538"/>
                  <a:pt x="11421044" y="5168014"/>
                  <a:pt x="11461173" y="5363728"/>
                </a:cubicBezTo>
                <a:cubicBezTo>
                  <a:pt x="11501302" y="5559442"/>
                  <a:pt x="11443142" y="5869178"/>
                  <a:pt x="11461173" y="6243493"/>
                </a:cubicBezTo>
                <a:cubicBezTo>
                  <a:pt x="11379573" y="6244934"/>
                  <a:pt x="11303347" y="6234397"/>
                  <a:pt x="11231950" y="6243493"/>
                </a:cubicBezTo>
                <a:cubicBezTo>
                  <a:pt x="11160553" y="6252589"/>
                  <a:pt x="10927490" y="6197639"/>
                  <a:pt x="10658891" y="6243493"/>
                </a:cubicBezTo>
                <a:cubicBezTo>
                  <a:pt x="10390292" y="6289347"/>
                  <a:pt x="10282928" y="6236956"/>
                  <a:pt x="10085832" y="6243493"/>
                </a:cubicBezTo>
                <a:cubicBezTo>
                  <a:pt x="9888736" y="6250030"/>
                  <a:pt x="9645402" y="6210793"/>
                  <a:pt x="9283550" y="6243493"/>
                </a:cubicBezTo>
                <a:cubicBezTo>
                  <a:pt x="8921698" y="6276193"/>
                  <a:pt x="8826991" y="6175506"/>
                  <a:pt x="8481268" y="6243493"/>
                </a:cubicBezTo>
                <a:cubicBezTo>
                  <a:pt x="8135545" y="6311480"/>
                  <a:pt x="8152446" y="6235594"/>
                  <a:pt x="8022821" y="6243493"/>
                </a:cubicBezTo>
                <a:cubicBezTo>
                  <a:pt x="7893196" y="6251392"/>
                  <a:pt x="7799715" y="6238445"/>
                  <a:pt x="7678986" y="6243493"/>
                </a:cubicBezTo>
                <a:cubicBezTo>
                  <a:pt x="7558257" y="6248541"/>
                  <a:pt x="7379899" y="6215230"/>
                  <a:pt x="7105927" y="6243493"/>
                </a:cubicBezTo>
                <a:cubicBezTo>
                  <a:pt x="6831955" y="6271756"/>
                  <a:pt x="6529963" y="6148183"/>
                  <a:pt x="6303645" y="6243493"/>
                </a:cubicBezTo>
                <a:cubicBezTo>
                  <a:pt x="6077327" y="6338803"/>
                  <a:pt x="5803146" y="6200772"/>
                  <a:pt x="5615975" y="6243493"/>
                </a:cubicBezTo>
                <a:cubicBezTo>
                  <a:pt x="5428804" y="6286214"/>
                  <a:pt x="5325775" y="6195828"/>
                  <a:pt x="5042916" y="6243493"/>
                </a:cubicBezTo>
                <a:cubicBezTo>
                  <a:pt x="4760057" y="6291158"/>
                  <a:pt x="4556985" y="6213269"/>
                  <a:pt x="4355246" y="6243493"/>
                </a:cubicBezTo>
                <a:cubicBezTo>
                  <a:pt x="4153507" y="6273717"/>
                  <a:pt x="3935593" y="6181798"/>
                  <a:pt x="3782187" y="6243493"/>
                </a:cubicBezTo>
                <a:cubicBezTo>
                  <a:pt x="3628781" y="6305188"/>
                  <a:pt x="3481192" y="6193100"/>
                  <a:pt x="3323740" y="6243493"/>
                </a:cubicBezTo>
                <a:cubicBezTo>
                  <a:pt x="3166288" y="6293886"/>
                  <a:pt x="2791938" y="6196881"/>
                  <a:pt x="2521458" y="6243493"/>
                </a:cubicBezTo>
                <a:cubicBezTo>
                  <a:pt x="2250978" y="6290105"/>
                  <a:pt x="2135205" y="6239478"/>
                  <a:pt x="1833788" y="6243493"/>
                </a:cubicBezTo>
                <a:cubicBezTo>
                  <a:pt x="1532371" y="6247508"/>
                  <a:pt x="1613168" y="6243193"/>
                  <a:pt x="1489952" y="6243493"/>
                </a:cubicBezTo>
                <a:cubicBezTo>
                  <a:pt x="1366736" y="6243793"/>
                  <a:pt x="889611" y="6217874"/>
                  <a:pt x="687670" y="6243493"/>
                </a:cubicBezTo>
                <a:cubicBezTo>
                  <a:pt x="485729" y="6269112"/>
                  <a:pt x="215563" y="6220098"/>
                  <a:pt x="0" y="6243493"/>
                </a:cubicBezTo>
                <a:cubicBezTo>
                  <a:pt x="-47781" y="6090133"/>
                  <a:pt x="24336" y="5845971"/>
                  <a:pt x="0" y="5675903"/>
                </a:cubicBezTo>
                <a:cubicBezTo>
                  <a:pt x="-24336" y="5505835"/>
                  <a:pt x="73968" y="5231555"/>
                  <a:pt x="0" y="5045878"/>
                </a:cubicBezTo>
                <a:cubicBezTo>
                  <a:pt x="-73968" y="4860202"/>
                  <a:pt x="7951" y="4718602"/>
                  <a:pt x="0" y="4540722"/>
                </a:cubicBezTo>
                <a:cubicBezTo>
                  <a:pt x="-7951" y="4362842"/>
                  <a:pt x="44351" y="4144914"/>
                  <a:pt x="0" y="3973132"/>
                </a:cubicBezTo>
                <a:cubicBezTo>
                  <a:pt x="-44351" y="3801350"/>
                  <a:pt x="19791" y="3551533"/>
                  <a:pt x="0" y="3405542"/>
                </a:cubicBezTo>
                <a:cubicBezTo>
                  <a:pt x="-19791" y="3259551"/>
                  <a:pt x="11111" y="2980826"/>
                  <a:pt x="0" y="2837951"/>
                </a:cubicBezTo>
                <a:cubicBezTo>
                  <a:pt x="-11111" y="2695076"/>
                  <a:pt x="45036" y="2488621"/>
                  <a:pt x="0" y="2145491"/>
                </a:cubicBezTo>
                <a:cubicBezTo>
                  <a:pt x="-45036" y="1802361"/>
                  <a:pt x="32409" y="1796827"/>
                  <a:pt x="0" y="1515466"/>
                </a:cubicBezTo>
                <a:cubicBezTo>
                  <a:pt x="-32409" y="1234105"/>
                  <a:pt x="6887" y="1194950"/>
                  <a:pt x="0" y="1072746"/>
                </a:cubicBezTo>
                <a:cubicBezTo>
                  <a:pt x="-6887" y="950542"/>
                  <a:pt x="6630" y="665980"/>
                  <a:pt x="0" y="505155"/>
                </a:cubicBezTo>
                <a:cubicBezTo>
                  <a:pt x="-6630" y="344330"/>
                  <a:pt x="55627" y="183930"/>
                  <a:pt x="0" y="0"/>
                </a:cubicBezTo>
                <a:close/>
              </a:path>
            </a:pathLst>
          </a:custGeom>
          <a:ln w="28575">
            <a:solidFill>
              <a:schemeClr val="tx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601826545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5E20B61-370A-46C5-ACF3-9E95DC0F3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5" t="31746" r="25000" b="29735"/>
          <a:stretch/>
        </p:blipFill>
        <p:spPr>
          <a:xfrm>
            <a:off x="1065479" y="1607417"/>
            <a:ext cx="9655661" cy="4125190"/>
          </a:xfrm>
          <a:custGeom>
            <a:avLst/>
            <a:gdLst>
              <a:gd name="connsiteX0" fmla="*/ 0 w 9655661"/>
              <a:gd name="connsiteY0" fmla="*/ 0 h 4125190"/>
              <a:gd name="connsiteX1" fmla="*/ 374867 w 9655661"/>
              <a:gd name="connsiteY1" fmla="*/ 0 h 4125190"/>
              <a:gd name="connsiteX2" fmla="*/ 1135960 w 9655661"/>
              <a:gd name="connsiteY2" fmla="*/ 0 h 4125190"/>
              <a:gd name="connsiteX3" fmla="*/ 1703940 w 9655661"/>
              <a:gd name="connsiteY3" fmla="*/ 0 h 4125190"/>
              <a:gd name="connsiteX4" fmla="*/ 2271920 w 9655661"/>
              <a:gd name="connsiteY4" fmla="*/ 0 h 4125190"/>
              <a:gd name="connsiteX5" fmla="*/ 3033014 w 9655661"/>
              <a:gd name="connsiteY5" fmla="*/ 0 h 4125190"/>
              <a:gd name="connsiteX6" fmla="*/ 3600994 w 9655661"/>
              <a:gd name="connsiteY6" fmla="*/ 0 h 4125190"/>
              <a:gd name="connsiteX7" fmla="*/ 4168974 w 9655661"/>
              <a:gd name="connsiteY7" fmla="*/ 0 h 4125190"/>
              <a:gd name="connsiteX8" fmla="*/ 4736954 w 9655661"/>
              <a:gd name="connsiteY8" fmla="*/ 0 h 4125190"/>
              <a:gd name="connsiteX9" fmla="*/ 5015264 w 9655661"/>
              <a:gd name="connsiteY9" fmla="*/ 0 h 4125190"/>
              <a:gd name="connsiteX10" fmla="*/ 5583244 w 9655661"/>
              <a:gd name="connsiteY10" fmla="*/ 0 h 4125190"/>
              <a:gd name="connsiteX11" fmla="*/ 5861554 w 9655661"/>
              <a:gd name="connsiteY11" fmla="*/ 0 h 4125190"/>
              <a:gd name="connsiteX12" fmla="*/ 6236421 w 9655661"/>
              <a:gd name="connsiteY12" fmla="*/ 0 h 4125190"/>
              <a:gd name="connsiteX13" fmla="*/ 6611288 w 9655661"/>
              <a:gd name="connsiteY13" fmla="*/ 0 h 4125190"/>
              <a:gd name="connsiteX14" fmla="*/ 6889598 w 9655661"/>
              <a:gd name="connsiteY14" fmla="*/ 0 h 4125190"/>
              <a:gd name="connsiteX15" fmla="*/ 7650691 w 9655661"/>
              <a:gd name="connsiteY15" fmla="*/ 0 h 4125190"/>
              <a:gd name="connsiteX16" fmla="*/ 8218671 w 9655661"/>
              <a:gd name="connsiteY16" fmla="*/ 0 h 4125190"/>
              <a:gd name="connsiteX17" fmla="*/ 8496982 w 9655661"/>
              <a:gd name="connsiteY17" fmla="*/ 0 h 4125190"/>
              <a:gd name="connsiteX18" fmla="*/ 9064962 w 9655661"/>
              <a:gd name="connsiteY18" fmla="*/ 0 h 4125190"/>
              <a:gd name="connsiteX19" fmla="*/ 9655661 w 9655661"/>
              <a:gd name="connsiteY19" fmla="*/ 0 h 4125190"/>
              <a:gd name="connsiteX20" fmla="*/ 9655661 w 9655661"/>
              <a:gd name="connsiteY20" fmla="*/ 548061 h 4125190"/>
              <a:gd name="connsiteX21" fmla="*/ 9655661 w 9655661"/>
              <a:gd name="connsiteY21" fmla="*/ 1096122 h 4125190"/>
              <a:gd name="connsiteX22" fmla="*/ 9655661 w 9655661"/>
              <a:gd name="connsiteY22" fmla="*/ 1602931 h 4125190"/>
              <a:gd name="connsiteX23" fmla="*/ 9655661 w 9655661"/>
              <a:gd name="connsiteY23" fmla="*/ 2192244 h 4125190"/>
              <a:gd name="connsiteX24" fmla="*/ 9655661 w 9655661"/>
              <a:gd name="connsiteY24" fmla="*/ 2781557 h 4125190"/>
              <a:gd name="connsiteX25" fmla="*/ 9655661 w 9655661"/>
              <a:gd name="connsiteY25" fmla="*/ 3453373 h 4125190"/>
              <a:gd name="connsiteX26" fmla="*/ 9655661 w 9655661"/>
              <a:gd name="connsiteY26" fmla="*/ 4125190 h 4125190"/>
              <a:gd name="connsiteX27" fmla="*/ 8991124 w 9655661"/>
              <a:gd name="connsiteY27" fmla="*/ 4125190 h 4125190"/>
              <a:gd name="connsiteX28" fmla="*/ 8616257 w 9655661"/>
              <a:gd name="connsiteY28" fmla="*/ 4125190 h 4125190"/>
              <a:gd name="connsiteX29" fmla="*/ 8241391 w 9655661"/>
              <a:gd name="connsiteY29" fmla="*/ 4125190 h 4125190"/>
              <a:gd name="connsiteX30" fmla="*/ 7576854 w 9655661"/>
              <a:gd name="connsiteY30" fmla="*/ 4125190 h 4125190"/>
              <a:gd name="connsiteX31" fmla="*/ 6912317 w 9655661"/>
              <a:gd name="connsiteY31" fmla="*/ 4125190 h 4125190"/>
              <a:gd name="connsiteX32" fmla="*/ 6537450 w 9655661"/>
              <a:gd name="connsiteY32" fmla="*/ 4125190 h 4125190"/>
              <a:gd name="connsiteX33" fmla="*/ 5872914 w 9655661"/>
              <a:gd name="connsiteY33" fmla="*/ 4125190 h 4125190"/>
              <a:gd name="connsiteX34" fmla="*/ 5594604 w 9655661"/>
              <a:gd name="connsiteY34" fmla="*/ 4125190 h 4125190"/>
              <a:gd name="connsiteX35" fmla="*/ 5026624 w 9655661"/>
              <a:gd name="connsiteY35" fmla="*/ 4125190 h 4125190"/>
              <a:gd name="connsiteX36" fmla="*/ 4555200 w 9655661"/>
              <a:gd name="connsiteY36" fmla="*/ 4125190 h 4125190"/>
              <a:gd name="connsiteX37" fmla="*/ 4083777 w 9655661"/>
              <a:gd name="connsiteY37" fmla="*/ 4125190 h 4125190"/>
              <a:gd name="connsiteX38" fmla="*/ 3515797 w 9655661"/>
              <a:gd name="connsiteY38" fmla="*/ 4125190 h 4125190"/>
              <a:gd name="connsiteX39" fmla="*/ 3140930 w 9655661"/>
              <a:gd name="connsiteY39" fmla="*/ 4125190 h 4125190"/>
              <a:gd name="connsiteX40" fmla="*/ 2379836 w 9655661"/>
              <a:gd name="connsiteY40" fmla="*/ 4125190 h 4125190"/>
              <a:gd name="connsiteX41" fmla="*/ 1618743 w 9655661"/>
              <a:gd name="connsiteY41" fmla="*/ 4125190 h 4125190"/>
              <a:gd name="connsiteX42" fmla="*/ 1243876 w 9655661"/>
              <a:gd name="connsiteY42" fmla="*/ 4125190 h 4125190"/>
              <a:gd name="connsiteX43" fmla="*/ 965566 w 9655661"/>
              <a:gd name="connsiteY43" fmla="*/ 4125190 h 4125190"/>
              <a:gd name="connsiteX44" fmla="*/ 0 w 9655661"/>
              <a:gd name="connsiteY44" fmla="*/ 4125190 h 4125190"/>
              <a:gd name="connsiteX45" fmla="*/ 0 w 9655661"/>
              <a:gd name="connsiteY45" fmla="*/ 3453373 h 4125190"/>
              <a:gd name="connsiteX46" fmla="*/ 0 w 9655661"/>
              <a:gd name="connsiteY46" fmla="*/ 2987816 h 4125190"/>
              <a:gd name="connsiteX47" fmla="*/ 0 w 9655661"/>
              <a:gd name="connsiteY47" fmla="*/ 2316000 h 4125190"/>
              <a:gd name="connsiteX48" fmla="*/ 0 w 9655661"/>
              <a:gd name="connsiteY48" fmla="*/ 1767939 h 4125190"/>
              <a:gd name="connsiteX49" fmla="*/ 0 w 9655661"/>
              <a:gd name="connsiteY49" fmla="*/ 1137374 h 4125190"/>
              <a:gd name="connsiteX50" fmla="*/ 0 w 9655661"/>
              <a:gd name="connsiteY50" fmla="*/ 630565 h 4125190"/>
              <a:gd name="connsiteX51" fmla="*/ 0 w 9655661"/>
              <a:gd name="connsiteY51" fmla="*/ 0 h 412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655661" h="4125190" fill="none" extrusionOk="0">
                <a:moveTo>
                  <a:pt x="0" y="0"/>
                </a:moveTo>
                <a:cubicBezTo>
                  <a:pt x="130706" y="-19831"/>
                  <a:pt x="254686" y="9422"/>
                  <a:pt x="374867" y="0"/>
                </a:cubicBezTo>
                <a:cubicBezTo>
                  <a:pt x="495048" y="-9422"/>
                  <a:pt x="833709" y="38418"/>
                  <a:pt x="1135960" y="0"/>
                </a:cubicBezTo>
                <a:cubicBezTo>
                  <a:pt x="1438211" y="-38418"/>
                  <a:pt x="1520679" y="63958"/>
                  <a:pt x="1703940" y="0"/>
                </a:cubicBezTo>
                <a:cubicBezTo>
                  <a:pt x="1887201" y="-63958"/>
                  <a:pt x="2050326" y="41016"/>
                  <a:pt x="2271920" y="0"/>
                </a:cubicBezTo>
                <a:cubicBezTo>
                  <a:pt x="2493514" y="-41016"/>
                  <a:pt x="2783353" y="29852"/>
                  <a:pt x="3033014" y="0"/>
                </a:cubicBezTo>
                <a:cubicBezTo>
                  <a:pt x="3282675" y="-29852"/>
                  <a:pt x="3482374" y="41409"/>
                  <a:pt x="3600994" y="0"/>
                </a:cubicBezTo>
                <a:cubicBezTo>
                  <a:pt x="3719614" y="-41409"/>
                  <a:pt x="4001957" y="29659"/>
                  <a:pt x="4168974" y="0"/>
                </a:cubicBezTo>
                <a:cubicBezTo>
                  <a:pt x="4335991" y="-29659"/>
                  <a:pt x="4460602" y="2882"/>
                  <a:pt x="4736954" y="0"/>
                </a:cubicBezTo>
                <a:cubicBezTo>
                  <a:pt x="5013306" y="-2882"/>
                  <a:pt x="4948425" y="14794"/>
                  <a:pt x="5015264" y="0"/>
                </a:cubicBezTo>
                <a:cubicBezTo>
                  <a:pt x="5082103" y="-14794"/>
                  <a:pt x="5363301" y="3220"/>
                  <a:pt x="5583244" y="0"/>
                </a:cubicBezTo>
                <a:cubicBezTo>
                  <a:pt x="5803187" y="-3220"/>
                  <a:pt x="5800524" y="3350"/>
                  <a:pt x="5861554" y="0"/>
                </a:cubicBezTo>
                <a:cubicBezTo>
                  <a:pt x="5922584" y="-3350"/>
                  <a:pt x="6052699" y="17823"/>
                  <a:pt x="6236421" y="0"/>
                </a:cubicBezTo>
                <a:cubicBezTo>
                  <a:pt x="6420143" y="-17823"/>
                  <a:pt x="6427022" y="39198"/>
                  <a:pt x="6611288" y="0"/>
                </a:cubicBezTo>
                <a:cubicBezTo>
                  <a:pt x="6795554" y="-39198"/>
                  <a:pt x="6789635" y="24591"/>
                  <a:pt x="6889598" y="0"/>
                </a:cubicBezTo>
                <a:cubicBezTo>
                  <a:pt x="6989561" y="-24591"/>
                  <a:pt x="7313562" y="90189"/>
                  <a:pt x="7650691" y="0"/>
                </a:cubicBezTo>
                <a:cubicBezTo>
                  <a:pt x="7987820" y="-90189"/>
                  <a:pt x="8028806" y="21132"/>
                  <a:pt x="8218671" y="0"/>
                </a:cubicBezTo>
                <a:cubicBezTo>
                  <a:pt x="8408536" y="-21132"/>
                  <a:pt x="8435126" y="20368"/>
                  <a:pt x="8496982" y="0"/>
                </a:cubicBezTo>
                <a:cubicBezTo>
                  <a:pt x="8558838" y="-20368"/>
                  <a:pt x="8906622" y="59266"/>
                  <a:pt x="9064962" y="0"/>
                </a:cubicBezTo>
                <a:cubicBezTo>
                  <a:pt x="9223302" y="-59266"/>
                  <a:pt x="9494734" y="41140"/>
                  <a:pt x="9655661" y="0"/>
                </a:cubicBezTo>
                <a:cubicBezTo>
                  <a:pt x="9690369" y="157691"/>
                  <a:pt x="9590389" y="340613"/>
                  <a:pt x="9655661" y="548061"/>
                </a:cubicBezTo>
                <a:cubicBezTo>
                  <a:pt x="9720933" y="755509"/>
                  <a:pt x="9617807" y="870912"/>
                  <a:pt x="9655661" y="1096122"/>
                </a:cubicBezTo>
                <a:cubicBezTo>
                  <a:pt x="9693515" y="1321332"/>
                  <a:pt x="9607675" y="1463930"/>
                  <a:pt x="9655661" y="1602931"/>
                </a:cubicBezTo>
                <a:cubicBezTo>
                  <a:pt x="9703647" y="1741932"/>
                  <a:pt x="9653702" y="2007006"/>
                  <a:pt x="9655661" y="2192244"/>
                </a:cubicBezTo>
                <a:cubicBezTo>
                  <a:pt x="9657620" y="2377482"/>
                  <a:pt x="9646798" y="2642911"/>
                  <a:pt x="9655661" y="2781557"/>
                </a:cubicBezTo>
                <a:cubicBezTo>
                  <a:pt x="9664524" y="2920203"/>
                  <a:pt x="9616864" y="3260957"/>
                  <a:pt x="9655661" y="3453373"/>
                </a:cubicBezTo>
                <a:cubicBezTo>
                  <a:pt x="9694458" y="3645789"/>
                  <a:pt x="9621157" y="3916594"/>
                  <a:pt x="9655661" y="4125190"/>
                </a:cubicBezTo>
                <a:cubicBezTo>
                  <a:pt x="9496313" y="4171814"/>
                  <a:pt x="9124746" y="4082037"/>
                  <a:pt x="8991124" y="4125190"/>
                </a:cubicBezTo>
                <a:cubicBezTo>
                  <a:pt x="8857502" y="4168343"/>
                  <a:pt x="8756328" y="4111961"/>
                  <a:pt x="8616257" y="4125190"/>
                </a:cubicBezTo>
                <a:cubicBezTo>
                  <a:pt x="8476186" y="4138419"/>
                  <a:pt x="8373729" y="4116353"/>
                  <a:pt x="8241391" y="4125190"/>
                </a:cubicBezTo>
                <a:cubicBezTo>
                  <a:pt x="8109053" y="4134027"/>
                  <a:pt x="7735128" y="4067312"/>
                  <a:pt x="7576854" y="4125190"/>
                </a:cubicBezTo>
                <a:cubicBezTo>
                  <a:pt x="7418580" y="4183068"/>
                  <a:pt x="7193814" y="4092175"/>
                  <a:pt x="6912317" y="4125190"/>
                </a:cubicBezTo>
                <a:cubicBezTo>
                  <a:pt x="6630820" y="4158205"/>
                  <a:pt x="6666639" y="4089424"/>
                  <a:pt x="6537450" y="4125190"/>
                </a:cubicBezTo>
                <a:cubicBezTo>
                  <a:pt x="6408261" y="4160956"/>
                  <a:pt x="6019849" y="4088900"/>
                  <a:pt x="5872914" y="4125190"/>
                </a:cubicBezTo>
                <a:cubicBezTo>
                  <a:pt x="5725979" y="4161480"/>
                  <a:pt x="5719874" y="4125181"/>
                  <a:pt x="5594604" y="4125190"/>
                </a:cubicBezTo>
                <a:cubicBezTo>
                  <a:pt x="5469334" y="4125199"/>
                  <a:pt x="5182640" y="4119433"/>
                  <a:pt x="5026624" y="4125190"/>
                </a:cubicBezTo>
                <a:cubicBezTo>
                  <a:pt x="4870608" y="4130947"/>
                  <a:pt x="4711175" y="4105142"/>
                  <a:pt x="4555200" y="4125190"/>
                </a:cubicBezTo>
                <a:cubicBezTo>
                  <a:pt x="4399225" y="4145238"/>
                  <a:pt x="4250031" y="4106422"/>
                  <a:pt x="4083777" y="4125190"/>
                </a:cubicBezTo>
                <a:cubicBezTo>
                  <a:pt x="3917523" y="4143958"/>
                  <a:pt x="3687496" y="4077422"/>
                  <a:pt x="3515797" y="4125190"/>
                </a:cubicBezTo>
                <a:cubicBezTo>
                  <a:pt x="3344098" y="4172958"/>
                  <a:pt x="3259869" y="4102968"/>
                  <a:pt x="3140930" y="4125190"/>
                </a:cubicBezTo>
                <a:cubicBezTo>
                  <a:pt x="3021991" y="4147412"/>
                  <a:pt x="2703355" y="4123900"/>
                  <a:pt x="2379836" y="4125190"/>
                </a:cubicBezTo>
                <a:cubicBezTo>
                  <a:pt x="2056317" y="4126480"/>
                  <a:pt x="1984398" y="4117684"/>
                  <a:pt x="1618743" y="4125190"/>
                </a:cubicBezTo>
                <a:cubicBezTo>
                  <a:pt x="1253088" y="4132696"/>
                  <a:pt x="1351733" y="4102203"/>
                  <a:pt x="1243876" y="4125190"/>
                </a:cubicBezTo>
                <a:cubicBezTo>
                  <a:pt x="1136019" y="4148177"/>
                  <a:pt x="1087672" y="4115174"/>
                  <a:pt x="965566" y="4125190"/>
                </a:cubicBezTo>
                <a:cubicBezTo>
                  <a:pt x="843460" y="4135206"/>
                  <a:pt x="331953" y="4110838"/>
                  <a:pt x="0" y="4125190"/>
                </a:cubicBezTo>
                <a:cubicBezTo>
                  <a:pt x="-77334" y="3887801"/>
                  <a:pt x="51472" y="3695842"/>
                  <a:pt x="0" y="3453373"/>
                </a:cubicBezTo>
                <a:cubicBezTo>
                  <a:pt x="-51472" y="3210904"/>
                  <a:pt x="32683" y="3207189"/>
                  <a:pt x="0" y="2987816"/>
                </a:cubicBezTo>
                <a:cubicBezTo>
                  <a:pt x="-32683" y="2768443"/>
                  <a:pt x="4976" y="2541578"/>
                  <a:pt x="0" y="2316000"/>
                </a:cubicBezTo>
                <a:cubicBezTo>
                  <a:pt x="-4976" y="2090422"/>
                  <a:pt x="19823" y="1885010"/>
                  <a:pt x="0" y="1767939"/>
                </a:cubicBezTo>
                <a:cubicBezTo>
                  <a:pt x="-19823" y="1650868"/>
                  <a:pt x="13640" y="1337994"/>
                  <a:pt x="0" y="1137374"/>
                </a:cubicBezTo>
                <a:cubicBezTo>
                  <a:pt x="-13640" y="936755"/>
                  <a:pt x="5026" y="868263"/>
                  <a:pt x="0" y="630565"/>
                </a:cubicBezTo>
                <a:cubicBezTo>
                  <a:pt x="-5026" y="392867"/>
                  <a:pt x="46445" y="247475"/>
                  <a:pt x="0" y="0"/>
                </a:cubicBezTo>
                <a:close/>
              </a:path>
              <a:path w="9655661" h="4125190" stroke="0" extrusionOk="0">
                <a:moveTo>
                  <a:pt x="0" y="0"/>
                </a:moveTo>
                <a:cubicBezTo>
                  <a:pt x="249741" y="-13741"/>
                  <a:pt x="348289" y="33417"/>
                  <a:pt x="664537" y="0"/>
                </a:cubicBezTo>
                <a:cubicBezTo>
                  <a:pt x="980785" y="-33417"/>
                  <a:pt x="1056473" y="67315"/>
                  <a:pt x="1232517" y="0"/>
                </a:cubicBezTo>
                <a:cubicBezTo>
                  <a:pt x="1408561" y="-67315"/>
                  <a:pt x="1432591" y="7719"/>
                  <a:pt x="1607384" y="0"/>
                </a:cubicBezTo>
                <a:cubicBezTo>
                  <a:pt x="1782177" y="-7719"/>
                  <a:pt x="1804937" y="22408"/>
                  <a:pt x="1982250" y="0"/>
                </a:cubicBezTo>
                <a:cubicBezTo>
                  <a:pt x="2159563" y="-22408"/>
                  <a:pt x="2158394" y="30518"/>
                  <a:pt x="2260561" y="0"/>
                </a:cubicBezTo>
                <a:cubicBezTo>
                  <a:pt x="2362728" y="-30518"/>
                  <a:pt x="2700865" y="72797"/>
                  <a:pt x="2925097" y="0"/>
                </a:cubicBezTo>
                <a:cubicBezTo>
                  <a:pt x="3149329" y="-72797"/>
                  <a:pt x="3092458" y="24418"/>
                  <a:pt x="3203408" y="0"/>
                </a:cubicBezTo>
                <a:cubicBezTo>
                  <a:pt x="3314358" y="-24418"/>
                  <a:pt x="3567810" y="58962"/>
                  <a:pt x="3771388" y="0"/>
                </a:cubicBezTo>
                <a:cubicBezTo>
                  <a:pt x="3974966" y="-58962"/>
                  <a:pt x="3989275" y="38704"/>
                  <a:pt x="4146254" y="0"/>
                </a:cubicBezTo>
                <a:cubicBezTo>
                  <a:pt x="4303233" y="-38704"/>
                  <a:pt x="4348740" y="12979"/>
                  <a:pt x="4521121" y="0"/>
                </a:cubicBezTo>
                <a:cubicBezTo>
                  <a:pt x="4693502" y="-12979"/>
                  <a:pt x="4728009" y="25246"/>
                  <a:pt x="4799431" y="0"/>
                </a:cubicBezTo>
                <a:cubicBezTo>
                  <a:pt x="4870853" y="-25246"/>
                  <a:pt x="5077824" y="7403"/>
                  <a:pt x="5174298" y="0"/>
                </a:cubicBezTo>
                <a:cubicBezTo>
                  <a:pt x="5270772" y="-7403"/>
                  <a:pt x="5330212" y="6753"/>
                  <a:pt x="5452609" y="0"/>
                </a:cubicBezTo>
                <a:cubicBezTo>
                  <a:pt x="5575006" y="-6753"/>
                  <a:pt x="5659150" y="36607"/>
                  <a:pt x="5827475" y="0"/>
                </a:cubicBezTo>
                <a:cubicBezTo>
                  <a:pt x="5995800" y="-36607"/>
                  <a:pt x="6156125" y="43193"/>
                  <a:pt x="6395455" y="0"/>
                </a:cubicBezTo>
                <a:cubicBezTo>
                  <a:pt x="6634785" y="-43193"/>
                  <a:pt x="6657023" y="24914"/>
                  <a:pt x="6866879" y="0"/>
                </a:cubicBezTo>
                <a:cubicBezTo>
                  <a:pt x="7076735" y="-24914"/>
                  <a:pt x="7189786" y="56268"/>
                  <a:pt x="7338302" y="0"/>
                </a:cubicBezTo>
                <a:cubicBezTo>
                  <a:pt x="7486818" y="-56268"/>
                  <a:pt x="7657219" y="20875"/>
                  <a:pt x="7906282" y="0"/>
                </a:cubicBezTo>
                <a:cubicBezTo>
                  <a:pt x="8155345" y="-20875"/>
                  <a:pt x="8386999" y="30240"/>
                  <a:pt x="8667376" y="0"/>
                </a:cubicBezTo>
                <a:cubicBezTo>
                  <a:pt x="8947753" y="-30240"/>
                  <a:pt x="9030255" y="31179"/>
                  <a:pt x="9138799" y="0"/>
                </a:cubicBezTo>
                <a:cubicBezTo>
                  <a:pt x="9247343" y="-31179"/>
                  <a:pt x="9431145" y="21557"/>
                  <a:pt x="9655661" y="0"/>
                </a:cubicBezTo>
                <a:cubicBezTo>
                  <a:pt x="9697310" y="182028"/>
                  <a:pt x="9606839" y="326741"/>
                  <a:pt x="9655661" y="589313"/>
                </a:cubicBezTo>
                <a:cubicBezTo>
                  <a:pt x="9704483" y="851885"/>
                  <a:pt x="9629202" y="994621"/>
                  <a:pt x="9655661" y="1137374"/>
                </a:cubicBezTo>
                <a:cubicBezTo>
                  <a:pt x="9682120" y="1280127"/>
                  <a:pt x="9593834" y="1669857"/>
                  <a:pt x="9655661" y="1809190"/>
                </a:cubicBezTo>
                <a:cubicBezTo>
                  <a:pt x="9717488" y="1948523"/>
                  <a:pt x="9641440" y="2112235"/>
                  <a:pt x="9655661" y="2357251"/>
                </a:cubicBezTo>
                <a:cubicBezTo>
                  <a:pt x="9669882" y="2602267"/>
                  <a:pt x="9644015" y="2791435"/>
                  <a:pt x="9655661" y="2946564"/>
                </a:cubicBezTo>
                <a:cubicBezTo>
                  <a:pt x="9667307" y="3101693"/>
                  <a:pt x="9618498" y="3425807"/>
                  <a:pt x="9655661" y="3577129"/>
                </a:cubicBezTo>
                <a:cubicBezTo>
                  <a:pt x="9692824" y="3728451"/>
                  <a:pt x="9638061" y="3893717"/>
                  <a:pt x="9655661" y="4125190"/>
                </a:cubicBezTo>
                <a:cubicBezTo>
                  <a:pt x="9402739" y="4168309"/>
                  <a:pt x="9239098" y="4060439"/>
                  <a:pt x="9087681" y="4125190"/>
                </a:cubicBezTo>
                <a:cubicBezTo>
                  <a:pt x="8936264" y="4189941"/>
                  <a:pt x="8711222" y="4089622"/>
                  <a:pt x="8519701" y="4125190"/>
                </a:cubicBezTo>
                <a:cubicBezTo>
                  <a:pt x="8328180" y="4160758"/>
                  <a:pt x="8300078" y="4105348"/>
                  <a:pt x="8144834" y="4125190"/>
                </a:cubicBezTo>
                <a:cubicBezTo>
                  <a:pt x="7989590" y="4145032"/>
                  <a:pt x="7769908" y="4089628"/>
                  <a:pt x="7576854" y="4125190"/>
                </a:cubicBezTo>
                <a:cubicBezTo>
                  <a:pt x="7383800" y="4160752"/>
                  <a:pt x="7286376" y="4089090"/>
                  <a:pt x="7105431" y="4125190"/>
                </a:cubicBezTo>
                <a:cubicBezTo>
                  <a:pt x="6924486" y="4161290"/>
                  <a:pt x="6601742" y="4089116"/>
                  <a:pt x="6344337" y="4125190"/>
                </a:cubicBezTo>
                <a:cubicBezTo>
                  <a:pt x="6086932" y="4161264"/>
                  <a:pt x="5954485" y="4053686"/>
                  <a:pt x="5583244" y="4125190"/>
                </a:cubicBezTo>
                <a:cubicBezTo>
                  <a:pt x="5212003" y="4196694"/>
                  <a:pt x="5230554" y="4082168"/>
                  <a:pt x="5111821" y="4125190"/>
                </a:cubicBezTo>
                <a:cubicBezTo>
                  <a:pt x="4993088" y="4168212"/>
                  <a:pt x="4640942" y="4122602"/>
                  <a:pt x="4447284" y="4125190"/>
                </a:cubicBezTo>
                <a:cubicBezTo>
                  <a:pt x="4253626" y="4127778"/>
                  <a:pt x="4220507" y="4112649"/>
                  <a:pt x="4072417" y="4125190"/>
                </a:cubicBezTo>
                <a:cubicBezTo>
                  <a:pt x="3924327" y="4137731"/>
                  <a:pt x="3796997" y="4090894"/>
                  <a:pt x="3697550" y="4125190"/>
                </a:cubicBezTo>
                <a:cubicBezTo>
                  <a:pt x="3598103" y="4159486"/>
                  <a:pt x="3192958" y="4094231"/>
                  <a:pt x="2936457" y="4125190"/>
                </a:cubicBezTo>
                <a:cubicBezTo>
                  <a:pt x="2679956" y="4156149"/>
                  <a:pt x="2714894" y="4120407"/>
                  <a:pt x="2658147" y="4125190"/>
                </a:cubicBezTo>
                <a:cubicBezTo>
                  <a:pt x="2601400" y="4129973"/>
                  <a:pt x="2314707" y="4101620"/>
                  <a:pt x="2186723" y="4125190"/>
                </a:cubicBezTo>
                <a:cubicBezTo>
                  <a:pt x="2058739" y="4148760"/>
                  <a:pt x="1968490" y="4089111"/>
                  <a:pt x="1811856" y="4125190"/>
                </a:cubicBezTo>
                <a:cubicBezTo>
                  <a:pt x="1655222" y="4161269"/>
                  <a:pt x="1337252" y="4111288"/>
                  <a:pt x="1147320" y="4125190"/>
                </a:cubicBezTo>
                <a:cubicBezTo>
                  <a:pt x="957388" y="4139092"/>
                  <a:pt x="456100" y="4089517"/>
                  <a:pt x="0" y="4125190"/>
                </a:cubicBezTo>
                <a:cubicBezTo>
                  <a:pt x="-35245" y="3831802"/>
                  <a:pt x="14939" y="3672676"/>
                  <a:pt x="0" y="3535877"/>
                </a:cubicBezTo>
                <a:cubicBezTo>
                  <a:pt x="-14939" y="3399078"/>
                  <a:pt x="30346" y="3137972"/>
                  <a:pt x="0" y="3029068"/>
                </a:cubicBezTo>
                <a:cubicBezTo>
                  <a:pt x="-30346" y="2920164"/>
                  <a:pt x="37871" y="2501714"/>
                  <a:pt x="0" y="2357251"/>
                </a:cubicBezTo>
                <a:cubicBezTo>
                  <a:pt x="-37871" y="2212788"/>
                  <a:pt x="35132" y="2067760"/>
                  <a:pt x="0" y="1850442"/>
                </a:cubicBezTo>
                <a:cubicBezTo>
                  <a:pt x="-35132" y="1633124"/>
                  <a:pt x="17510" y="1570480"/>
                  <a:pt x="0" y="1384885"/>
                </a:cubicBezTo>
                <a:cubicBezTo>
                  <a:pt x="-17510" y="1199290"/>
                  <a:pt x="5128" y="962279"/>
                  <a:pt x="0" y="795572"/>
                </a:cubicBezTo>
                <a:cubicBezTo>
                  <a:pt x="-5128" y="628865"/>
                  <a:pt x="92981" y="24866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601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8216395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4603F-428F-499F-9E4F-BBFDA6F15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49337"/>
            <a:ext cx="10515600" cy="1325563"/>
          </a:xfrm>
        </p:spPr>
        <p:txBody>
          <a:bodyPr/>
          <a:lstStyle/>
          <a:p>
            <a:r>
              <a:rPr lang="sk-SK" b="1" dirty="0">
                <a:latin typeface="Lucida Calligraphy" panose="03010101010101010101" pitchFamily="66" charset="0"/>
              </a:rPr>
              <a:t>Využite – porozmýšľaj a priraď správne čísla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61696DD-C58A-42CF-8FF5-347F142AD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graphicFrame>
        <p:nvGraphicFramePr>
          <p:cNvPr id="4" name="Tabuľka 5">
            <a:extLst>
              <a:ext uri="{FF2B5EF4-FFF2-40B4-BE49-F238E27FC236}">
                <a16:creationId xmlns:a16="http://schemas.microsoft.com/office/drawing/2014/main" id="{B31A9C21-7BA4-4D98-956B-926AAC19D0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85469"/>
              </p:ext>
            </p:extLst>
          </p:nvPr>
        </p:nvGraphicFramePr>
        <p:xfrm>
          <a:off x="838200" y="1698670"/>
          <a:ext cx="10515600" cy="342411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615005">
                  <a:extLst>
                    <a:ext uri="{9D8B030D-6E8A-4147-A177-3AD203B41FA5}">
                      <a16:colId xmlns:a16="http://schemas.microsoft.com/office/drawing/2014/main" val="1308103644"/>
                    </a:ext>
                  </a:extLst>
                </a:gridCol>
                <a:gridCol w="7900595">
                  <a:extLst>
                    <a:ext uri="{9D8B030D-6E8A-4147-A177-3AD203B41FA5}">
                      <a16:colId xmlns:a16="http://schemas.microsoft.com/office/drawing/2014/main" val="2185401491"/>
                    </a:ext>
                  </a:extLst>
                </a:gridCol>
              </a:tblGrid>
              <a:tr h="570685">
                <a:tc>
                  <a:txBody>
                    <a:bodyPr/>
                    <a:lstStyle/>
                    <a:p>
                      <a:r>
                        <a:rPr lang="sk-SK" dirty="0">
                          <a:latin typeface="Century Schoolbook" panose="02040604050505020304" pitchFamily="18" charset="0"/>
                        </a:rPr>
                        <a:t>Druh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latin typeface="Century Schoolbook" panose="02040604050505020304" pitchFamily="18" charset="0"/>
                        </a:rPr>
                        <a:t>Využitie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612363"/>
                  </a:ext>
                </a:extLst>
              </a:tr>
              <a:tr h="570685">
                <a:tc>
                  <a:txBody>
                    <a:bodyPr/>
                    <a:lstStyle/>
                    <a:p>
                      <a:endParaRPr lang="sk-SK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latin typeface="Century Schoolbook" panose="02040604050505020304" pitchFamily="18" charset="0"/>
                        </a:rPr>
                        <a:t>a) biela múka (hladká, polohrubá, hrubá), detská krupica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372700"/>
                  </a:ext>
                </a:extLst>
              </a:tr>
              <a:tr h="570685">
                <a:tc>
                  <a:txBody>
                    <a:bodyPr/>
                    <a:lstStyle/>
                    <a:p>
                      <a:endParaRPr lang="sk-SK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latin typeface="Century Schoolbook" panose="02040604050505020304" pitchFamily="18" charset="0"/>
                        </a:rPr>
                        <a:t>b) tmavá chlebová múka, káva, lieh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532350"/>
                  </a:ext>
                </a:extLst>
              </a:tr>
              <a:tr h="570685">
                <a:tc>
                  <a:txBody>
                    <a:bodyPr/>
                    <a:lstStyle/>
                    <a:p>
                      <a:endParaRPr lang="sk-SK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latin typeface="Century Schoolbook" panose="02040604050505020304" pitchFamily="18" charset="0"/>
                        </a:rPr>
                        <a:t>c) krúpy, káva, slad- výroba piva, krmivo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978969"/>
                  </a:ext>
                </a:extLst>
              </a:tr>
              <a:tr h="570685">
                <a:tc>
                  <a:txBody>
                    <a:bodyPr/>
                    <a:lstStyle/>
                    <a:p>
                      <a:endParaRPr lang="sk-SK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latin typeface="Century Schoolbook" panose="02040604050505020304" pitchFamily="18" charset="0"/>
                        </a:rPr>
                        <a:t>d) krmivo, vločky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191116"/>
                  </a:ext>
                </a:extLst>
              </a:tr>
              <a:tr h="570685">
                <a:tc>
                  <a:txBody>
                    <a:bodyPr/>
                    <a:lstStyle/>
                    <a:p>
                      <a:endParaRPr lang="sk-SK" dirty="0"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latin typeface="Century Schoolbook" panose="02040604050505020304" pitchFamily="18" charset="0"/>
                        </a:rPr>
                        <a:t>e) krmivo, potravina- krupica, mrazená, pukance, múka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698818"/>
                  </a:ext>
                </a:extLst>
              </a:tr>
            </a:tbl>
          </a:graphicData>
        </a:graphic>
      </p:graphicFrame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8F1140CE-EE47-492C-AABD-096E4E924B8B}"/>
              </a:ext>
            </a:extLst>
          </p:cNvPr>
          <p:cNvSpPr/>
          <p:nvPr/>
        </p:nvSpPr>
        <p:spPr>
          <a:xfrm>
            <a:off x="775895" y="5509121"/>
            <a:ext cx="10640209" cy="1146324"/>
          </a:xfrm>
          <a:custGeom>
            <a:avLst/>
            <a:gdLst>
              <a:gd name="connsiteX0" fmla="*/ 0 w 10640209"/>
              <a:gd name="connsiteY0" fmla="*/ 191058 h 1146324"/>
              <a:gd name="connsiteX1" fmla="*/ 191058 w 10640209"/>
              <a:gd name="connsiteY1" fmla="*/ 0 h 1146324"/>
              <a:gd name="connsiteX2" fmla="*/ 760952 w 10640209"/>
              <a:gd name="connsiteY2" fmla="*/ 0 h 1146324"/>
              <a:gd name="connsiteX3" fmla="*/ 1125684 w 10640209"/>
              <a:gd name="connsiteY3" fmla="*/ 0 h 1146324"/>
              <a:gd name="connsiteX4" fmla="*/ 1695578 w 10640209"/>
              <a:gd name="connsiteY4" fmla="*/ 0 h 1146324"/>
              <a:gd name="connsiteX5" fmla="*/ 2470634 w 10640209"/>
              <a:gd name="connsiteY5" fmla="*/ 0 h 1146324"/>
              <a:gd name="connsiteX6" fmla="*/ 3245690 w 10640209"/>
              <a:gd name="connsiteY6" fmla="*/ 0 h 1146324"/>
              <a:gd name="connsiteX7" fmla="*/ 4020746 w 10640209"/>
              <a:gd name="connsiteY7" fmla="*/ 0 h 1146324"/>
              <a:gd name="connsiteX8" fmla="*/ 4282897 w 10640209"/>
              <a:gd name="connsiteY8" fmla="*/ 0 h 1146324"/>
              <a:gd name="connsiteX9" fmla="*/ 4852791 w 10640209"/>
              <a:gd name="connsiteY9" fmla="*/ 0 h 1146324"/>
              <a:gd name="connsiteX10" fmla="*/ 5320105 w 10640209"/>
              <a:gd name="connsiteY10" fmla="*/ 0 h 1146324"/>
              <a:gd name="connsiteX11" fmla="*/ 5787418 w 10640209"/>
              <a:gd name="connsiteY11" fmla="*/ 0 h 1146324"/>
              <a:gd name="connsiteX12" fmla="*/ 6049569 w 10640209"/>
              <a:gd name="connsiteY12" fmla="*/ 0 h 1146324"/>
              <a:gd name="connsiteX13" fmla="*/ 6722044 w 10640209"/>
              <a:gd name="connsiteY13" fmla="*/ 0 h 1146324"/>
              <a:gd name="connsiteX14" fmla="*/ 7497100 w 10640209"/>
              <a:gd name="connsiteY14" fmla="*/ 0 h 1146324"/>
              <a:gd name="connsiteX15" fmla="*/ 7861832 w 10640209"/>
              <a:gd name="connsiteY15" fmla="*/ 0 h 1146324"/>
              <a:gd name="connsiteX16" fmla="*/ 8636888 w 10640209"/>
              <a:gd name="connsiteY16" fmla="*/ 0 h 1146324"/>
              <a:gd name="connsiteX17" fmla="*/ 9104201 w 10640209"/>
              <a:gd name="connsiteY17" fmla="*/ 0 h 1146324"/>
              <a:gd name="connsiteX18" fmla="*/ 9571514 w 10640209"/>
              <a:gd name="connsiteY18" fmla="*/ 0 h 1146324"/>
              <a:gd name="connsiteX19" fmla="*/ 10449151 w 10640209"/>
              <a:gd name="connsiteY19" fmla="*/ 0 h 1146324"/>
              <a:gd name="connsiteX20" fmla="*/ 10640209 w 10640209"/>
              <a:gd name="connsiteY20" fmla="*/ 191058 h 1146324"/>
              <a:gd name="connsiteX21" fmla="*/ 10640209 w 10640209"/>
              <a:gd name="connsiteY21" fmla="*/ 565520 h 1146324"/>
              <a:gd name="connsiteX22" fmla="*/ 10640209 w 10640209"/>
              <a:gd name="connsiteY22" fmla="*/ 955266 h 1146324"/>
              <a:gd name="connsiteX23" fmla="*/ 10449151 w 10640209"/>
              <a:gd name="connsiteY23" fmla="*/ 1146324 h 1146324"/>
              <a:gd name="connsiteX24" fmla="*/ 10187000 w 10640209"/>
              <a:gd name="connsiteY24" fmla="*/ 1146324 h 1146324"/>
              <a:gd name="connsiteX25" fmla="*/ 9924848 w 10640209"/>
              <a:gd name="connsiteY25" fmla="*/ 1146324 h 1146324"/>
              <a:gd name="connsiteX26" fmla="*/ 9149793 w 10640209"/>
              <a:gd name="connsiteY26" fmla="*/ 1146324 h 1146324"/>
              <a:gd name="connsiteX27" fmla="*/ 8374737 w 10640209"/>
              <a:gd name="connsiteY27" fmla="*/ 1146324 h 1146324"/>
              <a:gd name="connsiteX28" fmla="*/ 8112585 w 10640209"/>
              <a:gd name="connsiteY28" fmla="*/ 1146324 h 1146324"/>
              <a:gd name="connsiteX29" fmla="*/ 7337529 w 10640209"/>
              <a:gd name="connsiteY29" fmla="*/ 1146324 h 1146324"/>
              <a:gd name="connsiteX30" fmla="*/ 6870216 w 10640209"/>
              <a:gd name="connsiteY30" fmla="*/ 1146324 h 1146324"/>
              <a:gd name="connsiteX31" fmla="*/ 6300322 w 10640209"/>
              <a:gd name="connsiteY31" fmla="*/ 1146324 h 1146324"/>
              <a:gd name="connsiteX32" fmla="*/ 5730428 w 10640209"/>
              <a:gd name="connsiteY32" fmla="*/ 1146324 h 1146324"/>
              <a:gd name="connsiteX33" fmla="*/ 5468277 w 10640209"/>
              <a:gd name="connsiteY33" fmla="*/ 1146324 h 1146324"/>
              <a:gd name="connsiteX34" fmla="*/ 5000964 w 10640209"/>
              <a:gd name="connsiteY34" fmla="*/ 1146324 h 1146324"/>
              <a:gd name="connsiteX35" fmla="*/ 4328489 w 10640209"/>
              <a:gd name="connsiteY35" fmla="*/ 1146324 h 1146324"/>
              <a:gd name="connsiteX36" fmla="*/ 3861176 w 10640209"/>
              <a:gd name="connsiteY36" fmla="*/ 1146324 h 1146324"/>
              <a:gd name="connsiteX37" fmla="*/ 3188701 w 10640209"/>
              <a:gd name="connsiteY37" fmla="*/ 1146324 h 1146324"/>
              <a:gd name="connsiteX38" fmla="*/ 2721388 w 10640209"/>
              <a:gd name="connsiteY38" fmla="*/ 1146324 h 1146324"/>
              <a:gd name="connsiteX39" fmla="*/ 1946332 w 10640209"/>
              <a:gd name="connsiteY39" fmla="*/ 1146324 h 1146324"/>
              <a:gd name="connsiteX40" fmla="*/ 1273857 w 10640209"/>
              <a:gd name="connsiteY40" fmla="*/ 1146324 h 1146324"/>
              <a:gd name="connsiteX41" fmla="*/ 191058 w 10640209"/>
              <a:gd name="connsiteY41" fmla="*/ 1146324 h 1146324"/>
              <a:gd name="connsiteX42" fmla="*/ 0 w 10640209"/>
              <a:gd name="connsiteY42" fmla="*/ 955266 h 1146324"/>
              <a:gd name="connsiteX43" fmla="*/ 0 w 10640209"/>
              <a:gd name="connsiteY43" fmla="*/ 580804 h 1146324"/>
              <a:gd name="connsiteX44" fmla="*/ 0 w 10640209"/>
              <a:gd name="connsiteY44" fmla="*/ 191058 h 114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640209" h="1146324" fill="none" extrusionOk="0">
                <a:moveTo>
                  <a:pt x="0" y="191058"/>
                </a:moveTo>
                <a:cubicBezTo>
                  <a:pt x="-13911" y="82927"/>
                  <a:pt x="87402" y="-3772"/>
                  <a:pt x="191058" y="0"/>
                </a:cubicBezTo>
                <a:cubicBezTo>
                  <a:pt x="388011" y="-52171"/>
                  <a:pt x="530408" y="7548"/>
                  <a:pt x="760952" y="0"/>
                </a:cubicBezTo>
                <a:cubicBezTo>
                  <a:pt x="991496" y="-7548"/>
                  <a:pt x="1036436" y="5400"/>
                  <a:pt x="1125684" y="0"/>
                </a:cubicBezTo>
                <a:cubicBezTo>
                  <a:pt x="1214932" y="-5400"/>
                  <a:pt x="1571234" y="7092"/>
                  <a:pt x="1695578" y="0"/>
                </a:cubicBezTo>
                <a:cubicBezTo>
                  <a:pt x="1819922" y="-7092"/>
                  <a:pt x="2218971" y="30479"/>
                  <a:pt x="2470634" y="0"/>
                </a:cubicBezTo>
                <a:cubicBezTo>
                  <a:pt x="2722297" y="-30479"/>
                  <a:pt x="3052090" y="90958"/>
                  <a:pt x="3245690" y="0"/>
                </a:cubicBezTo>
                <a:cubicBezTo>
                  <a:pt x="3439290" y="-90958"/>
                  <a:pt x="3794511" y="80427"/>
                  <a:pt x="4020746" y="0"/>
                </a:cubicBezTo>
                <a:cubicBezTo>
                  <a:pt x="4246981" y="-80427"/>
                  <a:pt x="4154619" y="2094"/>
                  <a:pt x="4282897" y="0"/>
                </a:cubicBezTo>
                <a:cubicBezTo>
                  <a:pt x="4411175" y="-2094"/>
                  <a:pt x="4673325" y="61566"/>
                  <a:pt x="4852791" y="0"/>
                </a:cubicBezTo>
                <a:cubicBezTo>
                  <a:pt x="5032257" y="-61566"/>
                  <a:pt x="5158220" y="22818"/>
                  <a:pt x="5320105" y="0"/>
                </a:cubicBezTo>
                <a:cubicBezTo>
                  <a:pt x="5481990" y="-22818"/>
                  <a:pt x="5614628" y="17338"/>
                  <a:pt x="5787418" y="0"/>
                </a:cubicBezTo>
                <a:cubicBezTo>
                  <a:pt x="5960208" y="-17338"/>
                  <a:pt x="5993818" y="22433"/>
                  <a:pt x="6049569" y="0"/>
                </a:cubicBezTo>
                <a:cubicBezTo>
                  <a:pt x="6105320" y="-22433"/>
                  <a:pt x="6544515" y="29456"/>
                  <a:pt x="6722044" y="0"/>
                </a:cubicBezTo>
                <a:cubicBezTo>
                  <a:pt x="6899574" y="-29456"/>
                  <a:pt x="7152678" y="6540"/>
                  <a:pt x="7497100" y="0"/>
                </a:cubicBezTo>
                <a:cubicBezTo>
                  <a:pt x="7841522" y="-6540"/>
                  <a:pt x="7748133" y="29548"/>
                  <a:pt x="7861832" y="0"/>
                </a:cubicBezTo>
                <a:cubicBezTo>
                  <a:pt x="7975531" y="-29548"/>
                  <a:pt x="8478143" y="37268"/>
                  <a:pt x="8636888" y="0"/>
                </a:cubicBezTo>
                <a:cubicBezTo>
                  <a:pt x="8795633" y="-37268"/>
                  <a:pt x="8907877" y="32188"/>
                  <a:pt x="9104201" y="0"/>
                </a:cubicBezTo>
                <a:cubicBezTo>
                  <a:pt x="9300525" y="-32188"/>
                  <a:pt x="9429978" y="47864"/>
                  <a:pt x="9571514" y="0"/>
                </a:cubicBezTo>
                <a:cubicBezTo>
                  <a:pt x="9713050" y="-47864"/>
                  <a:pt x="10048626" y="15793"/>
                  <a:pt x="10449151" y="0"/>
                </a:cubicBezTo>
                <a:cubicBezTo>
                  <a:pt x="10538233" y="-12317"/>
                  <a:pt x="10640691" y="95174"/>
                  <a:pt x="10640209" y="191058"/>
                </a:cubicBezTo>
                <a:cubicBezTo>
                  <a:pt x="10650185" y="301720"/>
                  <a:pt x="10630947" y="427531"/>
                  <a:pt x="10640209" y="565520"/>
                </a:cubicBezTo>
                <a:cubicBezTo>
                  <a:pt x="10649471" y="703509"/>
                  <a:pt x="10635633" y="843225"/>
                  <a:pt x="10640209" y="955266"/>
                </a:cubicBezTo>
                <a:cubicBezTo>
                  <a:pt x="10639816" y="1058004"/>
                  <a:pt x="10556362" y="1144892"/>
                  <a:pt x="10449151" y="1146324"/>
                </a:cubicBezTo>
                <a:cubicBezTo>
                  <a:pt x="10340635" y="1157427"/>
                  <a:pt x="10309596" y="1123724"/>
                  <a:pt x="10187000" y="1146324"/>
                </a:cubicBezTo>
                <a:cubicBezTo>
                  <a:pt x="10064404" y="1168924"/>
                  <a:pt x="10022941" y="1128109"/>
                  <a:pt x="9924848" y="1146324"/>
                </a:cubicBezTo>
                <a:cubicBezTo>
                  <a:pt x="9826755" y="1164539"/>
                  <a:pt x="9493518" y="1096668"/>
                  <a:pt x="9149793" y="1146324"/>
                </a:cubicBezTo>
                <a:cubicBezTo>
                  <a:pt x="8806069" y="1195980"/>
                  <a:pt x="8644251" y="1100078"/>
                  <a:pt x="8374737" y="1146324"/>
                </a:cubicBezTo>
                <a:cubicBezTo>
                  <a:pt x="8105223" y="1192570"/>
                  <a:pt x="8220504" y="1143570"/>
                  <a:pt x="8112585" y="1146324"/>
                </a:cubicBezTo>
                <a:cubicBezTo>
                  <a:pt x="8004666" y="1149078"/>
                  <a:pt x="7594579" y="1122538"/>
                  <a:pt x="7337529" y="1146324"/>
                </a:cubicBezTo>
                <a:cubicBezTo>
                  <a:pt x="7080479" y="1170110"/>
                  <a:pt x="7097431" y="1136927"/>
                  <a:pt x="6870216" y="1146324"/>
                </a:cubicBezTo>
                <a:cubicBezTo>
                  <a:pt x="6643001" y="1155721"/>
                  <a:pt x="6459554" y="1126638"/>
                  <a:pt x="6300322" y="1146324"/>
                </a:cubicBezTo>
                <a:cubicBezTo>
                  <a:pt x="6141090" y="1166010"/>
                  <a:pt x="5954975" y="1080257"/>
                  <a:pt x="5730428" y="1146324"/>
                </a:cubicBezTo>
                <a:cubicBezTo>
                  <a:pt x="5505881" y="1212391"/>
                  <a:pt x="5547775" y="1127465"/>
                  <a:pt x="5468277" y="1146324"/>
                </a:cubicBezTo>
                <a:cubicBezTo>
                  <a:pt x="5388779" y="1165183"/>
                  <a:pt x="5180261" y="1140715"/>
                  <a:pt x="5000964" y="1146324"/>
                </a:cubicBezTo>
                <a:cubicBezTo>
                  <a:pt x="4821667" y="1151933"/>
                  <a:pt x="4489131" y="1123748"/>
                  <a:pt x="4328489" y="1146324"/>
                </a:cubicBezTo>
                <a:cubicBezTo>
                  <a:pt x="4167848" y="1168900"/>
                  <a:pt x="3970530" y="1140524"/>
                  <a:pt x="3861176" y="1146324"/>
                </a:cubicBezTo>
                <a:cubicBezTo>
                  <a:pt x="3751822" y="1152124"/>
                  <a:pt x="3395124" y="1090813"/>
                  <a:pt x="3188701" y="1146324"/>
                </a:cubicBezTo>
                <a:cubicBezTo>
                  <a:pt x="2982279" y="1201835"/>
                  <a:pt x="2887071" y="1124330"/>
                  <a:pt x="2721388" y="1146324"/>
                </a:cubicBezTo>
                <a:cubicBezTo>
                  <a:pt x="2555705" y="1168318"/>
                  <a:pt x="2263787" y="1084474"/>
                  <a:pt x="1946332" y="1146324"/>
                </a:cubicBezTo>
                <a:cubicBezTo>
                  <a:pt x="1628877" y="1208174"/>
                  <a:pt x="1530972" y="1095804"/>
                  <a:pt x="1273857" y="1146324"/>
                </a:cubicBezTo>
                <a:cubicBezTo>
                  <a:pt x="1016742" y="1196844"/>
                  <a:pt x="688616" y="1116044"/>
                  <a:pt x="191058" y="1146324"/>
                </a:cubicBezTo>
                <a:cubicBezTo>
                  <a:pt x="77902" y="1145995"/>
                  <a:pt x="29458" y="1059662"/>
                  <a:pt x="0" y="955266"/>
                </a:cubicBezTo>
                <a:cubicBezTo>
                  <a:pt x="-39817" y="776886"/>
                  <a:pt x="27383" y="762145"/>
                  <a:pt x="0" y="580804"/>
                </a:cubicBezTo>
                <a:cubicBezTo>
                  <a:pt x="-27383" y="399463"/>
                  <a:pt x="11206" y="334869"/>
                  <a:pt x="0" y="191058"/>
                </a:cubicBezTo>
                <a:close/>
              </a:path>
              <a:path w="10640209" h="1146324" stroke="0" extrusionOk="0">
                <a:moveTo>
                  <a:pt x="0" y="191058"/>
                </a:moveTo>
                <a:cubicBezTo>
                  <a:pt x="91" y="79357"/>
                  <a:pt x="91213" y="14183"/>
                  <a:pt x="191058" y="0"/>
                </a:cubicBezTo>
                <a:cubicBezTo>
                  <a:pt x="426965" y="-23552"/>
                  <a:pt x="593523" y="73301"/>
                  <a:pt x="863533" y="0"/>
                </a:cubicBezTo>
                <a:cubicBezTo>
                  <a:pt x="1133543" y="-73301"/>
                  <a:pt x="1179488" y="21403"/>
                  <a:pt x="1330846" y="0"/>
                </a:cubicBezTo>
                <a:cubicBezTo>
                  <a:pt x="1482204" y="-21403"/>
                  <a:pt x="1730172" y="15911"/>
                  <a:pt x="2003321" y="0"/>
                </a:cubicBezTo>
                <a:cubicBezTo>
                  <a:pt x="2276470" y="-15911"/>
                  <a:pt x="2518941" y="28399"/>
                  <a:pt x="2675796" y="0"/>
                </a:cubicBezTo>
                <a:cubicBezTo>
                  <a:pt x="2832652" y="-28399"/>
                  <a:pt x="2808395" y="7690"/>
                  <a:pt x="2937947" y="0"/>
                </a:cubicBezTo>
                <a:cubicBezTo>
                  <a:pt x="3067499" y="-7690"/>
                  <a:pt x="3447801" y="89793"/>
                  <a:pt x="3713003" y="0"/>
                </a:cubicBezTo>
                <a:cubicBezTo>
                  <a:pt x="3978205" y="-89793"/>
                  <a:pt x="4165509" y="74664"/>
                  <a:pt x="4385478" y="0"/>
                </a:cubicBezTo>
                <a:cubicBezTo>
                  <a:pt x="4605447" y="-74664"/>
                  <a:pt x="4804725" y="68022"/>
                  <a:pt x="5057953" y="0"/>
                </a:cubicBezTo>
                <a:cubicBezTo>
                  <a:pt x="5311181" y="-68022"/>
                  <a:pt x="5265425" y="11720"/>
                  <a:pt x="5422685" y="0"/>
                </a:cubicBezTo>
                <a:cubicBezTo>
                  <a:pt x="5579945" y="-11720"/>
                  <a:pt x="5615611" y="37349"/>
                  <a:pt x="5787418" y="0"/>
                </a:cubicBezTo>
                <a:cubicBezTo>
                  <a:pt x="5959225" y="-37349"/>
                  <a:pt x="5955451" y="8949"/>
                  <a:pt x="6049569" y="0"/>
                </a:cubicBezTo>
                <a:cubicBezTo>
                  <a:pt x="6143687" y="-8949"/>
                  <a:pt x="6541702" y="10171"/>
                  <a:pt x="6824625" y="0"/>
                </a:cubicBezTo>
                <a:cubicBezTo>
                  <a:pt x="7107548" y="-10171"/>
                  <a:pt x="7314806" y="75429"/>
                  <a:pt x="7497100" y="0"/>
                </a:cubicBezTo>
                <a:cubicBezTo>
                  <a:pt x="7679395" y="-75429"/>
                  <a:pt x="7902428" y="41630"/>
                  <a:pt x="8066994" y="0"/>
                </a:cubicBezTo>
                <a:cubicBezTo>
                  <a:pt x="8231560" y="-41630"/>
                  <a:pt x="8527484" y="17989"/>
                  <a:pt x="8739469" y="0"/>
                </a:cubicBezTo>
                <a:cubicBezTo>
                  <a:pt x="8951454" y="-17989"/>
                  <a:pt x="9044703" y="33434"/>
                  <a:pt x="9309363" y="0"/>
                </a:cubicBezTo>
                <a:cubicBezTo>
                  <a:pt x="9574023" y="-33434"/>
                  <a:pt x="9717197" y="31952"/>
                  <a:pt x="9879257" y="0"/>
                </a:cubicBezTo>
                <a:cubicBezTo>
                  <a:pt x="10041317" y="-31952"/>
                  <a:pt x="10330339" y="1712"/>
                  <a:pt x="10449151" y="0"/>
                </a:cubicBezTo>
                <a:cubicBezTo>
                  <a:pt x="10573943" y="15730"/>
                  <a:pt x="10647724" y="99671"/>
                  <a:pt x="10640209" y="191058"/>
                </a:cubicBezTo>
                <a:cubicBezTo>
                  <a:pt x="10682578" y="348768"/>
                  <a:pt x="10615640" y="437054"/>
                  <a:pt x="10640209" y="580804"/>
                </a:cubicBezTo>
                <a:cubicBezTo>
                  <a:pt x="10664778" y="724554"/>
                  <a:pt x="10596687" y="797734"/>
                  <a:pt x="10640209" y="955266"/>
                </a:cubicBezTo>
                <a:cubicBezTo>
                  <a:pt x="10649035" y="1068395"/>
                  <a:pt x="10568529" y="1160733"/>
                  <a:pt x="10449151" y="1146324"/>
                </a:cubicBezTo>
                <a:cubicBezTo>
                  <a:pt x="10327421" y="1174201"/>
                  <a:pt x="10241367" y="1124093"/>
                  <a:pt x="10187000" y="1146324"/>
                </a:cubicBezTo>
                <a:cubicBezTo>
                  <a:pt x="10132633" y="1168555"/>
                  <a:pt x="9767594" y="1142116"/>
                  <a:pt x="9514525" y="1146324"/>
                </a:cubicBezTo>
                <a:cubicBezTo>
                  <a:pt x="9261456" y="1150532"/>
                  <a:pt x="9173856" y="1132529"/>
                  <a:pt x="8944631" y="1146324"/>
                </a:cubicBezTo>
                <a:cubicBezTo>
                  <a:pt x="8715406" y="1160119"/>
                  <a:pt x="8582574" y="1123712"/>
                  <a:pt x="8477318" y="1146324"/>
                </a:cubicBezTo>
                <a:cubicBezTo>
                  <a:pt x="8372062" y="1168936"/>
                  <a:pt x="8231255" y="1136833"/>
                  <a:pt x="8010004" y="1146324"/>
                </a:cubicBezTo>
                <a:cubicBezTo>
                  <a:pt x="7788753" y="1155815"/>
                  <a:pt x="7842882" y="1121537"/>
                  <a:pt x="7747853" y="1146324"/>
                </a:cubicBezTo>
                <a:cubicBezTo>
                  <a:pt x="7652824" y="1171111"/>
                  <a:pt x="7505451" y="1107757"/>
                  <a:pt x="7280540" y="1146324"/>
                </a:cubicBezTo>
                <a:cubicBezTo>
                  <a:pt x="7055629" y="1184891"/>
                  <a:pt x="7026125" y="1118246"/>
                  <a:pt x="6915808" y="1146324"/>
                </a:cubicBezTo>
                <a:cubicBezTo>
                  <a:pt x="6805491" y="1174402"/>
                  <a:pt x="6456616" y="1094490"/>
                  <a:pt x="6243333" y="1146324"/>
                </a:cubicBezTo>
                <a:cubicBezTo>
                  <a:pt x="6030050" y="1198158"/>
                  <a:pt x="5898409" y="1136553"/>
                  <a:pt x="5776020" y="1146324"/>
                </a:cubicBezTo>
                <a:cubicBezTo>
                  <a:pt x="5653631" y="1156095"/>
                  <a:pt x="5505546" y="1131235"/>
                  <a:pt x="5411288" y="1146324"/>
                </a:cubicBezTo>
                <a:cubicBezTo>
                  <a:pt x="5317030" y="1161413"/>
                  <a:pt x="4891250" y="1057392"/>
                  <a:pt x="4636232" y="1146324"/>
                </a:cubicBezTo>
                <a:cubicBezTo>
                  <a:pt x="4381214" y="1235256"/>
                  <a:pt x="4033999" y="1101219"/>
                  <a:pt x="3861176" y="1146324"/>
                </a:cubicBezTo>
                <a:cubicBezTo>
                  <a:pt x="3688353" y="1191429"/>
                  <a:pt x="3379823" y="1079633"/>
                  <a:pt x="3086120" y="1146324"/>
                </a:cubicBezTo>
                <a:cubicBezTo>
                  <a:pt x="2792417" y="1213015"/>
                  <a:pt x="2921921" y="1127760"/>
                  <a:pt x="2823969" y="1146324"/>
                </a:cubicBezTo>
                <a:cubicBezTo>
                  <a:pt x="2726017" y="1164888"/>
                  <a:pt x="2632342" y="1131599"/>
                  <a:pt x="2561817" y="1146324"/>
                </a:cubicBezTo>
                <a:cubicBezTo>
                  <a:pt x="2491292" y="1161049"/>
                  <a:pt x="2224659" y="1142990"/>
                  <a:pt x="1889342" y="1146324"/>
                </a:cubicBezTo>
                <a:cubicBezTo>
                  <a:pt x="1554025" y="1149658"/>
                  <a:pt x="1621154" y="1126890"/>
                  <a:pt x="1524610" y="1146324"/>
                </a:cubicBezTo>
                <a:cubicBezTo>
                  <a:pt x="1428066" y="1165758"/>
                  <a:pt x="1090541" y="1134849"/>
                  <a:pt x="852135" y="1146324"/>
                </a:cubicBezTo>
                <a:cubicBezTo>
                  <a:pt x="613729" y="1157799"/>
                  <a:pt x="448574" y="1140787"/>
                  <a:pt x="191058" y="1146324"/>
                </a:cubicBezTo>
                <a:cubicBezTo>
                  <a:pt x="111575" y="1146437"/>
                  <a:pt x="-28814" y="1054100"/>
                  <a:pt x="0" y="955266"/>
                </a:cubicBezTo>
                <a:cubicBezTo>
                  <a:pt x="-18945" y="825708"/>
                  <a:pt x="26308" y="759307"/>
                  <a:pt x="0" y="580804"/>
                </a:cubicBezTo>
                <a:cubicBezTo>
                  <a:pt x="-26308" y="402301"/>
                  <a:pt x="31757" y="349645"/>
                  <a:pt x="0" y="19105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363854482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000" dirty="0">
                <a:solidFill>
                  <a:schemeClr val="tx1"/>
                </a:solidFill>
                <a:latin typeface="Century Schoolbook" panose="02040604050505020304" pitchFamily="18" charset="0"/>
              </a:rPr>
              <a:t>1. kukurica, 2. jačmeň, 3. pšenica, 4. ovos, 5. raž </a:t>
            </a: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CBC56130-4802-4A9C-86C9-46400721FB4E}"/>
              </a:ext>
            </a:extLst>
          </p:cNvPr>
          <p:cNvSpPr/>
          <p:nvPr/>
        </p:nvSpPr>
        <p:spPr>
          <a:xfrm>
            <a:off x="886610" y="2304107"/>
            <a:ext cx="2441986" cy="462579"/>
          </a:xfrm>
          <a:custGeom>
            <a:avLst/>
            <a:gdLst>
              <a:gd name="connsiteX0" fmla="*/ 0 w 2441986"/>
              <a:gd name="connsiteY0" fmla="*/ 77098 h 462579"/>
              <a:gd name="connsiteX1" fmla="*/ 77098 w 2441986"/>
              <a:gd name="connsiteY1" fmla="*/ 0 h 462579"/>
              <a:gd name="connsiteX2" fmla="*/ 671923 w 2441986"/>
              <a:gd name="connsiteY2" fmla="*/ 0 h 462579"/>
              <a:gd name="connsiteX3" fmla="*/ 1289627 w 2441986"/>
              <a:gd name="connsiteY3" fmla="*/ 0 h 462579"/>
              <a:gd name="connsiteX4" fmla="*/ 1815818 w 2441986"/>
              <a:gd name="connsiteY4" fmla="*/ 0 h 462579"/>
              <a:gd name="connsiteX5" fmla="*/ 2364888 w 2441986"/>
              <a:gd name="connsiteY5" fmla="*/ 0 h 462579"/>
              <a:gd name="connsiteX6" fmla="*/ 2441986 w 2441986"/>
              <a:gd name="connsiteY6" fmla="*/ 77098 h 462579"/>
              <a:gd name="connsiteX7" fmla="*/ 2441986 w 2441986"/>
              <a:gd name="connsiteY7" fmla="*/ 385481 h 462579"/>
              <a:gd name="connsiteX8" fmla="*/ 2364888 w 2441986"/>
              <a:gd name="connsiteY8" fmla="*/ 462579 h 462579"/>
              <a:gd name="connsiteX9" fmla="*/ 1838696 w 2441986"/>
              <a:gd name="connsiteY9" fmla="*/ 462579 h 462579"/>
              <a:gd name="connsiteX10" fmla="*/ 1266749 w 2441986"/>
              <a:gd name="connsiteY10" fmla="*/ 462579 h 462579"/>
              <a:gd name="connsiteX11" fmla="*/ 717679 w 2441986"/>
              <a:gd name="connsiteY11" fmla="*/ 462579 h 462579"/>
              <a:gd name="connsiteX12" fmla="*/ 77098 w 2441986"/>
              <a:gd name="connsiteY12" fmla="*/ 462579 h 462579"/>
              <a:gd name="connsiteX13" fmla="*/ 0 w 2441986"/>
              <a:gd name="connsiteY13" fmla="*/ 385481 h 462579"/>
              <a:gd name="connsiteX14" fmla="*/ 0 w 2441986"/>
              <a:gd name="connsiteY14" fmla="*/ 77098 h 46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986" h="462579" fill="none" extrusionOk="0">
                <a:moveTo>
                  <a:pt x="0" y="77098"/>
                </a:moveTo>
                <a:cubicBezTo>
                  <a:pt x="-6546" y="38863"/>
                  <a:pt x="40237" y="-2793"/>
                  <a:pt x="77098" y="0"/>
                </a:cubicBezTo>
                <a:cubicBezTo>
                  <a:pt x="216929" y="-45477"/>
                  <a:pt x="518068" y="31294"/>
                  <a:pt x="671923" y="0"/>
                </a:cubicBezTo>
                <a:cubicBezTo>
                  <a:pt x="825778" y="-31294"/>
                  <a:pt x="990698" y="47525"/>
                  <a:pt x="1289627" y="0"/>
                </a:cubicBezTo>
                <a:cubicBezTo>
                  <a:pt x="1588556" y="-47525"/>
                  <a:pt x="1602444" y="20072"/>
                  <a:pt x="1815818" y="0"/>
                </a:cubicBezTo>
                <a:cubicBezTo>
                  <a:pt x="2029192" y="-20072"/>
                  <a:pt x="2241108" y="14728"/>
                  <a:pt x="2364888" y="0"/>
                </a:cubicBezTo>
                <a:cubicBezTo>
                  <a:pt x="2405401" y="12271"/>
                  <a:pt x="2431108" y="38845"/>
                  <a:pt x="2441986" y="77098"/>
                </a:cubicBezTo>
                <a:cubicBezTo>
                  <a:pt x="2467499" y="227311"/>
                  <a:pt x="2441121" y="243494"/>
                  <a:pt x="2441986" y="385481"/>
                </a:cubicBezTo>
                <a:cubicBezTo>
                  <a:pt x="2442381" y="430750"/>
                  <a:pt x="2408572" y="460946"/>
                  <a:pt x="2364888" y="462579"/>
                </a:cubicBezTo>
                <a:cubicBezTo>
                  <a:pt x="2255537" y="482292"/>
                  <a:pt x="1956215" y="442469"/>
                  <a:pt x="1838696" y="462579"/>
                </a:cubicBezTo>
                <a:cubicBezTo>
                  <a:pt x="1721177" y="482689"/>
                  <a:pt x="1487665" y="443564"/>
                  <a:pt x="1266749" y="462579"/>
                </a:cubicBezTo>
                <a:cubicBezTo>
                  <a:pt x="1045833" y="481594"/>
                  <a:pt x="927528" y="461824"/>
                  <a:pt x="717679" y="462579"/>
                </a:cubicBezTo>
                <a:cubicBezTo>
                  <a:pt x="507830" y="463334"/>
                  <a:pt x="334219" y="404755"/>
                  <a:pt x="77098" y="462579"/>
                </a:cubicBezTo>
                <a:cubicBezTo>
                  <a:pt x="35558" y="458557"/>
                  <a:pt x="-2109" y="427065"/>
                  <a:pt x="0" y="385481"/>
                </a:cubicBezTo>
                <a:cubicBezTo>
                  <a:pt x="-512" y="235717"/>
                  <a:pt x="20618" y="190824"/>
                  <a:pt x="0" y="77098"/>
                </a:cubicBezTo>
                <a:close/>
              </a:path>
              <a:path w="2441986" h="462579" stroke="0" extrusionOk="0">
                <a:moveTo>
                  <a:pt x="0" y="77098"/>
                </a:moveTo>
                <a:cubicBezTo>
                  <a:pt x="-5004" y="35587"/>
                  <a:pt x="31936" y="-1927"/>
                  <a:pt x="77098" y="0"/>
                </a:cubicBezTo>
                <a:cubicBezTo>
                  <a:pt x="360048" y="-25792"/>
                  <a:pt x="432048" y="67878"/>
                  <a:pt x="671923" y="0"/>
                </a:cubicBezTo>
                <a:cubicBezTo>
                  <a:pt x="911798" y="-67878"/>
                  <a:pt x="975851" y="50270"/>
                  <a:pt x="1243871" y="0"/>
                </a:cubicBezTo>
                <a:cubicBezTo>
                  <a:pt x="1511891" y="-50270"/>
                  <a:pt x="1690655" y="47230"/>
                  <a:pt x="1815818" y="0"/>
                </a:cubicBezTo>
                <a:cubicBezTo>
                  <a:pt x="1940981" y="-47230"/>
                  <a:pt x="2161773" y="46742"/>
                  <a:pt x="2364888" y="0"/>
                </a:cubicBezTo>
                <a:cubicBezTo>
                  <a:pt x="2412269" y="-6349"/>
                  <a:pt x="2442665" y="32570"/>
                  <a:pt x="2441986" y="77098"/>
                </a:cubicBezTo>
                <a:cubicBezTo>
                  <a:pt x="2457689" y="196552"/>
                  <a:pt x="2437542" y="311988"/>
                  <a:pt x="2441986" y="385481"/>
                </a:cubicBezTo>
                <a:cubicBezTo>
                  <a:pt x="2441036" y="428904"/>
                  <a:pt x="2411802" y="466006"/>
                  <a:pt x="2364888" y="462579"/>
                </a:cubicBezTo>
                <a:cubicBezTo>
                  <a:pt x="2240773" y="499086"/>
                  <a:pt x="2032746" y="428270"/>
                  <a:pt x="1861574" y="462579"/>
                </a:cubicBezTo>
                <a:cubicBezTo>
                  <a:pt x="1690402" y="496888"/>
                  <a:pt x="1563963" y="418276"/>
                  <a:pt x="1335383" y="462579"/>
                </a:cubicBezTo>
                <a:cubicBezTo>
                  <a:pt x="1106803" y="506882"/>
                  <a:pt x="872929" y="420337"/>
                  <a:pt x="717679" y="462579"/>
                </a:cubicBezTo>
                <a:cubicBezTo>
                  <a:pt x="562429" y="504821"/>
                  <a:pt x="387304" y="407928"/>
                  <a:pt x="77098" y="462579"/>
                </a:cubicBezTo>
                <a:cubicBezTo>
                  <a:pt x="34685" y="461001"/>
                  <a:pt x="5569" y="430751"/>
                  <a:pt x="0" y="385481"/>
                </a:cubicBezTo>
                <a:cubicBezTo>
                  <a:pt x="-10426" y="294443"/>
                  <a:pt x="9989" y="151386"/>
                  <a:pt x="0" y="7709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0894725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  <a:latin typeface="Century Schoolbook" panose="02040604050505020304" pitchFamily="18" charset="0"/>
              </a:rPr>
              <a:t>3. Pšenica </a:t>
            </a: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5B1979E6-1D5E-4B81-A525-B31CFB9CBC50}"/>
              </a:ext>
            </a:extLst>
          </p:cNvPr>
          <p:cNvSpPr/>
          <p:nvPr/>
        </p:nvSpPr>
        <p:spPr>
          <a:xfrm>
            <a:off x="886610" y="2893641"/>
            <a:ext cx="2441986" cy="462579"/>
          </a:xfrm>
          <a:custGeom>
            <a:avLst/>
            <a:gdLst>
              <a:gd name="connsiteX0" fmla="*/ 0 w 2441986"/>
              <a:gd name="connsiteY0" fmla="*/ 77098 h 462579"/>
              <a:gd name="connsiteX1" fmla="*/ 77098 w 2441986"/>
              <a:gd name="connsiteY1" fmla="*/ 0 h 462579"/>
              <a:gd name="connsiteX2" fmla="*/ 671923 w 2441986"/>
              <a:gd name="connsiteY2" fmla="*/ 0 h 462579"/>
              <a:gd name="connsiteX3" fmla="*/ 1289627 w 2441986"/>
              <a:gd name="connsiteY3" fmla="*/ 0 h 462579"/>
              <a:gd name="connsiteX4" fmla="*/ 1815818 w 2441986"/>
              <a:gd name="connsiteY4" fmla="*/ 0 h 462579"/>
              <a:gd name="connsiteX5" fmla="*/ 2364888 w 2441986"/>
              <a:gd name="connsiteY5" fmla="*/ 0 h 462579"/>
              <a:gd name="connsiteX6" fmla="*/ 2441986 w 2441986"/>
              <a:gd name="connsiteY6" fmla="*/ 77098 h 462579"/>
              <a:gd name="connsiteX7" fmla="*/ 2441986 w 2441986"/>
              <a:gd name="connsiteY7" fmla="*/ 385481 h 462579"/>
              <a:gd name="connsiteX8" fmla="*/ 2364888 w 2441986"/>
              <a:gd name="connsiteY8" fmla="*/ 462579 h 462579"/>
              <a:gd name="connsiteX9" fmla="*/ 1838696 w 2441986"/>
              <a:gd name="connsiteY9" fmla="*/ 462579 h 462579"/>
              <a:gd name="connsiteX10" fmla="*/ 1266749 w 2441986"/>
              <a:gd name="connsiteY10" fmla="*/ 462579 h 462579"/>
              <a:gd name="connsiteX11" fmla="*/ 717679 w 2441986"/>
              <a:gd name="connsiteY11" fmla="*/ 462579 h 462579"/>
              <a:gd name="connsiteX12" fmla="*/ 77098 w 2441986"/>
              <a:gd name="connsiteY12" fmla="*/ 462579 h 462579"/>
              <a:gd name="connsiteX13" fmla="*/ 0 w 2441986"/>
              <a:gd name="connsiteY13" fmla="*/ 385481 h 462579"/>
              <a:gd name="connsiteX14" fmla="*/ 0 w 2441986"/>
              <a:gd name="connsiteY14" fmla="*/ 77098 h 46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986" h="462579" fill="none" extrusionOk="0">
                <a:moveTo>
                  <a:pt x="0" y="77098"/>
                </a:moveTo>
                <a:cubicBezTo>
                  <a:pt x="-6546" y="38863"/>
                  <a:pt x="40237" y="-2793"/>
                  <a:pt x="77098" y="0"/>
                </a:cubicBezTo>
                <a:cubicBezTo>
                  <a:pt x="216929" y="-45477"/>
                  <a:pt x="518068" y="31294"/>
                  <a:pt x="671923" y="0"/>
                </a:cubicBezTo>
                <a:cubicBezTo>
                  <a:pt x="825778" y="-31294"/>
                  <a:pt x="990698" y="47525"/>
                  <a:pt x="1289627" y="0"/>
                </a:cubicBezTo>
                <a:cubicBezTo>
                  <a:pt x="1588556" y="-47525"/>
                  <a:pt x="1602444" y="20072"/>
                  <a:pt x="1815818" y="0"/>
                </a:cubicBezTo>
                <a:cubicBezTo>
                  <a:pt x="2029192" y="-20072"/>
                  <a:pt x="2241108" y="14728"/>
                  <a:pt x="2364888" y="0"/>
                </a:cubicBezTo>
                <a:cubicBezTo>
                  <a:pt x="2405401" y="12271"/>
                  <a:pt x="2431108" y="38845"/>
                  <a:pt x="2441986" y="77098"/>
                </a:cubicBezTo>
                <a:cubicBezTo>
                  <a:pt x="2467499" y="227311"/>
                  <a:pt x="2441121" y="243494"/>
                  <a:pt x="2441986" y="385481"/>
                </a:cubicBezTo>
                <a:cubicBezTo>
                  <a:pt x="2442381" y="430750"/>
                  <a:pt x="2408572" y="460946"/>
                  <a:pt x="2364888" y="462579"/>
                </a:cubicBezTo>
                <a:cubicBezTo>
                  <a:pt x="2255537" y="482292"/>
                  <a:pt x="1956215" y="442469"/>
                  <a:pt x="1838696" y="462579"/>
                </a:cubicBezTo>
                <a:cubicBezTo>
                  <a:pt x="1721177" y="482689"/>
                  <a:pt x="1487665" y="443564"/>
                  <a:pt x="1266749" y="462579"/>
                </a:cubicBezTo>
                <a:cubicBezTo>
                  <a:pt x="1045833" y="481594"/>
                  <a:pt x="927528" y="461824"/>
                  <a:pt x="717679" y="462579"/>
                </a:cubicBezTo>
                <a:cubicBezTo>
                  <a:pt x="507830" y="463334"/>
                  <a:pt x="334219" y="404755"/>
                  <a:pt x="77098" y="462579"/>
                </a:cubicBezTo>
                <a:cubicBezTo>
                  <a:pt x="35558" y="458557"/>
                  <a:pt x="-2109" y="427065"/>
                  <a:pt x="0" y="385481"/>
                </a:cubicBezTo>
                <a:cubicBezTo>
                  <a:pt x="-512" y="235717"/>
                  <a:pt x="20618" y="190824"/>
                  <a:pt x="0" y="77098"/>
                </a:cubicBezTo>
                <a:close/>
              </a:path>
              <a:path w="2441986" h="462579" stroke="0" extrusionOk="0">
                <a:moveTo>
                  <a:pt x="0" y="77098"/>
                </a:moveTo>
                <a:cubicBezTo>
                  <a:pt x="-5004" y="35587"/>
                  <a:pt x="31936" y="-1927"/>
                  <a:pt x="77098" y="0"/>
                </a:cubicBezTo>
                <a:cubicBezTo>
                  <a:pt x="360048" y="-25792"/>
                  <a:pt x="432048" y="67878"/>
                  <a:pt x="671923" y="0"/>
                </a:cubicBezTo>
                <a:cubicBezTo>
                  <a:pt x="911798" y="-67878"/>
                  <a:pt x="975851" y="50270"/>
                  <a:pt x="1243871" y="0"/>
                </a:cubicBezTo>
                <a:cubicBezTo>
                  <a:pt x="1511891" y="-50270"/>
                  <a:pt x="1690655" y="47230"/>
                  <a:pt x="1815818" y="0"/>
                </a:cubicBezTo>
                <a:cubicBezTo>
                  <a:pt x="1940981" y="-47230"/>
                  <a:pt x="2161773" y="46742"/>
                  <a:pt x="2364888" y="0"/>
                </a:cubicBezTo>
                <a:cubicBezTo>
                  <a:pt x="2412269" y="-6349"/>
                  <a:pt x="2442665" y="32570"/>
                  <a:pt x="2441986" y="77098"/>
                </a:cubicBezTo>
                <a:cubicBezTo>
                  <a:pt x="2457689" y="196552"/>
                  <a:pt x="2437542" y="311988"/>
                  <a:pt x="2441986" y="385481"/>
                </a:cubicBezTo>
                <a:cubicBezTo>
                  <a:pt x="2441036" y="428904"/>
                  <a:pt x="2411802" y="466006"/>
                  <a:pt x="2364888" y="462579"/>
                </a:cubicBezTo>
                <a:cubicBezTo>
                  <a:pt x="2240773" y="499086"/>
                  <a:pt x="2032746" y="428270"/>
                  <a:pt x="1861574" y="462579"/>
                </a:cubicBezTo>
                <a:cubicBezTo>
                  <a:pt x="1690402" y="496888"/>
                  <a:pt x="1563963" y="418276"/>
                  <a:pt x="1335383" y="462579"/>
                </a:cubicBezTo>
                <a:cubicBezTo>
                  <a:pt x="1106803" y="506882"/>
                  <a:pt x="872929" y="420337"/>
                  <a:pt x="717679" y="462579"/>
                </a:cubicBezTo>
                <a:cubicBezTo>
                  <a:pt x="562429" y="504821"/>
                  <a:pt x="387304" y="407928"/>
                  <a:pt x="77098" y="462579"/>
                </a:cubicBezTo>
                <a:cubicBezTo>
                  <a:pt x="34685" y="461001"/>
                  <a:pt x="5569" y="430751"/>
                  <a:pt x="0" y="385481"/>
                </a:cubicBezTo>
                <a:cubicBezTo>
                  <a:pt x="-10426" y="294443"/>
                  <a:pt x="9989" y="151386"/>
                  <a:pt x="0" y="7709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0894725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  <a:latin typeface="Century Schoolbook" panose="02040604050505020304" pitchFamily="18" charset="0"/>
              </a:rPr>
              <a:t>5. Raž</a:t>
            </a: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54C37CBB-3EAF-4BE8-9C8F-DC9BF307B68B}"/>
              </a:ext>
            </a:extLst>
          </p:cNvPr>
          <p:cNvSpPr/>
          <p:nvPr/>
        </p:nvSpPr>
        <p:spPr>
          <a:xfrm>
            <a:off x="886610" y="3483175"/>
            <a:ext cx="2441986" cy="462579"/>
          </a:xfrm>
          <a:custGeom>
            <a:avLst/>
            <a:gdLst>
              <a:gd name="connsiteX0" fmla="*/ 0 w 2441986"/>
              <a:gd name="connsiteY0" fmla="*/ 77098 h 462579"/>
              <a:gd name="connsiteX1" fmla="*/ 77098 w 2441986"/>
              <a:gd name="connsiteY1" fmla="*/ 0 h 462579"/>
              <a:gd name="connsiteX2" fmla="*/ 671923 w 2441986"/>
              <a:gd name="connsiteY2" fmla="*/ 0 h 462579"/>
              <a:gd name="connsiteX3" fmla="*/ 1289627 w 2441986"/>
              <a:gd name="connsiteY3" fmla="*/ 0 h 462579"/>
              <a:gd name="connsiteX4" fmla="*/ 1815818 w 2441986"/>
              <a:gd name="connsiteY4" fmla="*/ 0 h 462579"/>
              <a:gd name="connsiteX5" fmla="*/ 2364888 w 2441986"/>
              <a:gd name="connsiteY5" fmla="*/ 0 h 462579"/>
              <a:gd name="connsiteX6" fmla="*/ 2441986 w 2441986"/>
              <a:gd name="connsiteY6" fmla="*/ 77098 h 462579"/>
              <a:gd name="connsiteX7" fmla="*/ 2441986 w 2441986"/>
              <a:gd name="connsiteY7" fmla="*/ 385481 h 462579"/>
              <a:gd name="connsiteX8" fmla="*/ 2364888 w 2441986"/>
              <a:gd name="connsiteY8" fmla="*/ 462579 h 462579"/>
              <a:gd name="connsiteX9" fmla="*/ 1838696 w 2441986"/>
              <a:gd name="connsiteY9" fmla="*/ 462579 h 462579"/>
              <a:gd name="connsiteX10" fmla="*/ 1266749 w 2441986"/>
              <a:gd name="connsiteY10" fmla="*/ 462579 h 462579"/>
              <a:gd name="connsiteX11" fmla="*/ 717679 w 2441986"/>
              <a:gd name="connsiteY11" fmla="*/ 462579 h 462579"/>
              <a:gd name="connsiteX12" fmla="*/ 77098 w 2441986"/>
              <a:gd name="connsiteY12" fmla="*/ 462579 h 462579"/>
              <a:gd name="connsiteX13" fmla="*/ 0 w 2441986"/>
              <a:gd name="connsiteY13" fmla="*/ 385481 h 462579"/>
              <a:gd name="connsiteX14" fmla="*/ 0 w 2441986"/>
              <a:gd name="connsiteY14" fmla="*/ 77098 h 46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986" h="462579" fill="none" extrusionOk="0">
                <a:moveTo>
                  <a:pt x="0" y="77098"/>
                </a:moveTo>
                <a:cubicBezTo>
                  <a:pt x="-6546" y="38863"/>
                  <a:pt x="40237" y="-2793"/>
                  <a:pt x="77098" y="0"/>
                </a:cubicBezTo>
                <a:cubicBezTo>
                  <a:pt x="216929" y="-45477"/>
                  <a:pt x="518068" y="31294"/>
                  <a:pt x="671923" y="0"/>
                </a:cubicBezTo>
                <a:cubicBezTo>
                  <a:pt x="825778" y="-31294"/>
                  <a:pt x="990698" y="47525"/>
                  <a:pt x="1289627" y="0"/>
                </a:cubicBezTo>
                <a:cubicBezTo>
                  <a:pt x="1588556" y="-47525"/>
                  <a:pt x="1602444" y="20072"/>
                  <a:pt x="1815818" y="0"/>
                </a:cubicBezTo>
                <a:cubicBezTo>
                  <a:pt x="2029192" y="-20072"/>
                  <a:pt x="2241108" y="14728"/>
                  <a:pt x="2364888" y="0"/>
                </a:cubicBezTo>
                <a:cubicBezTo>
                  <a:pt x="2405401" y="12271"/>
                  <a:pt x="2431108" y="38845"/>
                  <a:pt x="2441986" y="77098"/>
                </a:cubicBezTo>
                <a:cubicBezTo>
                  <a:pt x="2467499" y="227311"/>
                  <a:pt x="2441121" y="243494"/>
                  <a:pt x="2441986" y="385481"/>
                </a:cubicBezTo>
                <a:cubicBezTo>
                  <a:pt x="2442381" y="430750"/>
                  <a:pt x="2408572" y="460946"/>
                  <a:pt x="2364888" y="462579"/>
                </a:cubicBezTo>
                <a:cubicBezTo>
                  <a:pt x="2255537" y="482292"/>
                  <a:pt x="1956215" y="442469"/>
                  <a:pt x="1838696" y="462579"/>
                </a:cubicBezTo>
                <a:cubicBezTo>
                  <a:pt x="1721177" y="482689"/>
                  <a:pt x="1487665" y="443564"/>
                  <a:pt x="1266749" y="462579"/>
                </a:cubicBezTo>
                <a:cubicBezTo>
                  <a:pt x="1045833" y="481594"/>
                  <a:pt x="927528" y="461824"/>
                  <a:pt x="717679" y="462579"/>
                </a:cubicBezTo>
                <a:cubicBezTo>
                  <a:pt x="507830" y="463334"/>
                  <a:pt x="334219" y="404755"/>
                  <a:pt x="77098" y="462579"/>
                </a:cubicBezTo>
                <a:cubicBezTo>
                  <a:pt x="35558" y="458557"/>
                  <a:pt x="-2109" y="427065"/>
                  <a:pt x="0" y="385481"/>
                </a:cubicBezTo>
                <a:cubicBezTo>
                  <a:pt x="-512" y="235717"/>
                  <a:pt x="20618" y="190824"/>
                  <a:pt x="0" y="77098"/>
                </a:cubicBezTo>
                <a:close/>
              </a:path>
              <a:path w="2441986" h="462579" stroke="0" extrusionOk="0">
                <a:moveTo>
                  <a:pt x="0" y="77098"/>
                </a:moveTo>
                <a:cubicBezTo>
                  <a:pt x="-5004" y="35587"/>
                  <a:pt x="31936" y="-1927"/>
                  <a:pt x="77098" y="0"/>
                </a:cubicBezTo>
                <a:cubicBezTo>
                  <a:pt x="360048" y="-25792"/>
                  <a:pt x="432048" y="67878"/>
                  <a:pt x="671923" y="0"/>
                </a:cubicBezTo>
                <a:cubicBezTo>
                  <a:pt x="911798" y="-67878"/>
                  <a:pt x="975851" y="50270"/>
                  <a:pt x="1243871" y="0"/>
                </a:cubicBezTo>
                <a:cubicBezTo>
                  <a:pt x="1511891" y="-50270"/>
                  <a:pt x="1690655" y="47230"/>
                  <a:pt x="1815818" y="0"/>
                </a:cubicBezTo>
                <a:cubicBezTo>
                  <a:pt x="1940981" y="-47230"/>
                  <a:pt x="2161773" y="46742"/>
                  <a:pt x="2364888" y="0"/>
                </a:cubicBezTo>
                <a:cubicBezTo>
                  <a:pt x="2412269" y="-6349"/>
                  <a:pt x="2442665" y="32570"/>
                  <a:pt x="2441986" y="77098"/>
                </a:cubicBezTo>
                <a:cubicBezTo>
                  <a:pt x="2457689" y="196552"/>
                  <a:pt x="2437542" y="311988"/>
                  <a:pt x="2441986" y="385481"/>
                </a:cubicBezTo>
                <a:cubicBezTo>
                  <a:pt x="2441036" y="428904"/>
                  <a:pt x="2411802" y="466006"/>
                  <a:pt x="2364888" y="462579"/>
                </a:cubicBezTo>
                <a:cubicBezTo>
                  <a:pt x="2240773" y="499086"/>
                  <a:pt x="2032746" y="428270"/>
                  <a:pt x="1861574" y="462579"/>
                </a:cubicBezTo>
                <a:cubicBezTo>
                  <a:pt x="1690402" y="496888"/>
                  <a:pt x="1563963" y="418276"/>
                  <a:pt x="1335383" y="462579"/>
                </a:cubicBezTo>
                <a:cubicBezTo>
                  <a:pt x="1106803" y="506882"/>
                  <a:pt x="872929" y="420337"/>
                  <a:pt x="717679" y="462579"/>
                </a:cubicBezTo>
                <a:cubicBezTo>
                  <a:pt x="562429" y="504821"/>
                  <a:pt x="387304" y="407928"/>
                  <a:pt x="77098" y="462579"/>
                </a:cubicBezTo>
                <a:cubicBezTo>
                  <a:pt x="34685" y="461001"/>
                  <a:pt x="5569" y="430751"/>
                  <a:pt x="0" y="385481"/>
                </a:cubicBezTo>
                <a:cubicBezTo>
                  <a:pt x="-10426" y="294443"/>
                  <a:pt x="9989" y="151386"/>
                  <a:pt x="0" y="7709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0894725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  <a:latin typeface="Century Schoolbook" panose="02040604050505020304" pitchFamily="18" charset="0"/>
              </a:rPr>
              <a:t>2. Jačmeň </a:t>
            </a: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B7C3436F-7767-453F-9574-F195A9F6A0CA}"/>
              </a:ext>
            </a:extLst>
          </p:cNvPr>
          <p:cNvSpPr/>
          <p:nvPr/>
        </p:nvSpPr>
        <p:spPr>
          <a:xfrm>
            <a:off x="886610" y="4071687"/>
            <a:ext cx="2441986" cy="462579"/>
          </a:xfrm>
          <a:custGeom>
            <a:avLst/>
            <a:gdLst>
              <a:gd name="connsiteX0" fmla="*/ 0 w 2441986"/>
              <a:gd name="connsiteY0" fmla="*/ 77098 h 462579"/>
              <a:gd name="connsiteX1" fmla="*/ 77098 w 2441986"/>
              <a:gd name="connsiteY1" fmla="*/ 0 h 462579"/>
              <a:gd name="connsiteX2" fmla="*/ 671923 w 2441986"/>
              <a:gd name="connsiteY2" fmla="*/ 0 h 462579"/>
              <a:gd name="connsiteX3" fmla="*/ 1289627 w 2441986"/>
              <a:gd name="connsiteY3" fmla="*/ 0 h 462579"/>
              <a:gd name="connsiteX4" fmla="*/ 1815818 w 2441986"/>
              <a:gd name="connsiteY4" fmla="*/ 0 h 462579"/>
              <a:gd name="connsiteX5" fmla="*/ 2364888 w 2441986"/>
              <a:gd name="connsiteY5" fmla="*/ 0 h 462579"/>
              <a:gd name="connsiteX6" fmla="*/ 2441986 w 2441986"/>
              <a:gd name="connsiteY6" fmla="*/ 77098 h 462579"/>
              <a:gd name="connsiteX7" fmla="*/ 2441986 w 2441986"/>
              <a:gd name="connsiteY7" fmla="*/ 385481 h 462579"/>
              <a:gd name="connsiteX8" fmla="*/ 2364888 w 2441986"/>
              <a:gd name="connsiteY8" fmla="*/ 462579 h 462579"/>
              <a:gd name="connsiteX9" fmla="*/ 1838696 w 2441986"/>
              <a:gd name="connsiteY9" fmla="*/ 462579 h 462579"/>
              <a:gd name="connsiteX10" fmla="*/ 1266749 w 2441986"/>
              <a:gd name="connsiteY10" fmla="*/ 462579 h 462579"/>
              <a:gd name="connsiteX11" fmla="*/ 717679 w 2441986"/>
              <a:gd name="connsiteY11" fmla="*/ 462579 h 462579"/>
              <a:gd name="connsiteX12" fmla="*/ 77098 w 2441986"/>
              <a:gd name="connsiteY12" fmla="*/ 462579 h 462579"/>
              <a:gd name="connsiteX13" fmla="*/ 0 w 2441986"/>
              <a:gd name="connsiteY13" fmla="*/ 385481 h 462579"/>
              <a:gd name="connsiteX14" fmla="*/ 0 w 2441986"/>
              <a:gd name="connsiteY14" fmla="*/ 77098 h 46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986" h="462579" fill="none" extrusionOk="0">
                <a:moveTo>
                  <a:pt x="0" y="77098"/>
                </a:moveTo>
                <a:cubicBezTo>
                  <a:pt x="-6546" y="38863"/>
                  <a:pt x="40237" y="-2793"/>
                  <a:pt x="77098" y="0"/>
                </a:cubicBezTo>
                <a:cubicBezTo>
                  <a:pt x="216929" y="-45477"/>
                  <a:pt x="518068" y="31294"/>
                  <a:pt x="671923" y="0"/>
                </a:cubicBezTo>
                <a:cubicBezTo>
                  <a:pt x="825778" y="-31294"/>
                  <a:pt x="990698" y="47525"/>
                  <a:pt x="1289627" y="0"/>
                </a:cubicBezTo>
                <a:cubicBezTo>
                  <a:pt x="1588556" y="-47525"/>
                  <a:pt x="1602444" y="20072"/>
                  <a:pt x="1815818" y="0"/>
                </a:cubicBezTo>
                <a:cubicBezTo>
                  <a:pt x="2029192" y="-20072"/>
                  <a:pt x="2241108" y="14728"/>
                  <a:pt x="2364888" y="0"/>
                </a:cubicBezTo>
                <a:cubicBezTo>
                  <a:pt x="2405401" y="12271"/>
                  <a:pt x="2431108" y="38845"/>
                  <a:pt x="2441986" y="77098"/>
                </a:cubicBezTo>
                <a:cubicBezTo>
                  <a:pt x="2467499" y="227311"/>
                  <a:pt x="2441121" y="243494"/>
                  <a:pt x="2441986" y="385481"/>
                </a:cubicBezTo>
                <a:cubicBezTo>
                  <a:pt x="2442381" y="430750"/>
                  <a:pt x="2408572" y="460946"/>
                  <a:pt x="2364888" y="462579"/>
                </a:cubicBezTo>
                <a:cubicBezTo>
                  <a:pt x="2255537" y="482292"/>
                  <a:pt x="1956215" y="442469"/>
                  <a:pt x="1838696" y="462579"/>
                </a:cubicBezTo>
                <a:cubicBezTo>
                  <a:pt x="1721177" y="482689"/>
                  <a:pt x="1487665" y="443564"/>
                  <a:pt x="1266749" y="462579"/>
                </a:cubicBezTo>
                <a:cubicBezTo>
                  <a:pt x="1045833" y="481594"/>
                  <a:pt x="927528" y="461824"/>
                  <a:pt x="717679" y="462579"/>
                </a:cubicBezTo>
                <a:cubicBezTo>
                  <a:pt x="507830" y="463334"/>
                  <a:pt x="334219" y="404755"/>
                  <a:pt x="77098" y="462579"/>
                </a:cubicBezTo>
                <a:cubicBezTo>
                  <a:pt x="35558" y="458557"/>
                  <a:pt x="-2109" y="427065"/>
                  <a:pt x="0" y="385481"/>
                </a:cubicBezTo>
                <a:cubicBezTo>
                  <a:pt x="-512" y="235717"/>
                  <a:pt x="20618" y="190824"/>
                  <a:pt x="0" y="77098"/>
                </a:cubicBezTo>
                <a:close/>
              </a:path>
              <a:path w="2441986" h="462579" stroke="0" extrusionOk="0">
                <a:moveTo>
                  <a:pt x="0" y="77098"/>
                </a:moveTo>
                <a:cubicBezTo>
                  <a:pt x="-5004" y="35587"/>
                  <a:pt x="31936" y="-1927"/>
                  <a:pt x="77098" y="0"/>
                </a:cubicBezTo>
                <a:cubicBezTo>
                  <a:pt x="360048" y="-25792"/>
                  <a:pt x="432048" y="67878"/>
                  <a:pt x="671923" y="0"/>
                </a:cubicBezTo>
                <a:cubicBezTo>
                  <a:pt x="911798" y="-67878"/>
                  <a:pt x="975851" y="50270"/>
                  <a:pt x="1243871" y="0"/>
                </a:cubicBezTo>
                <a:cubicBezTo>
                  <a:pt x="1511891" y="-50270"/>
                  <a:pt x="1690655" y="47230"/>
                  <a:pt x="1815818" y="0"/>
                </a:cubicBezTo>
                <a:cubicBezTo>
                  <a:pt x="1940981" y="-47230"/>
                  <a:pt x="2161773" y="46742"/>
                  <a:pt x="2364888" y="0"/>
                </a:cubicBezTo>
                <a:cubicBezTo>
                  <a:pt x="2412269" y="-6349"/>
                  <a:pt x="2442665" y="32570"/>
                  <a:pt x="2441986" y="77098"/>
                </a:cubicBezTo>
                <a:cubicBezTo>
                  <a:pt x="2457689" y="196552"/>
                  <a:pt x="2437542" y="311988"/>
                  <a:pt x="2441986" y="385481"/>
                </a:cubicBezTo>
                <a:cubicBezTo>
                  <a:pt x="2441036" y="428904"/>
                  <a:pt x="2411802" y="466006"/>
                  <a:pt x="2364888" y="462579"/>
                </a:cubicBezTo>
                <a:cubicBezTo>
                  <a:pt x="2240773" y="499086"/>
                  <a:pt x="2032746" y="428270"/>
                  <a:pt x="1861574" y="462579"/>
                </a:cubicBezTo>
                <a:cubicBezTo>
                  <a:pt x="1690402" y="496888"/>
                  <a:pt x="1563963" y="418276"/>
                  <a:pt x="1335383" y="462579"/>
                </a:cubicBezTo>
                <a:cubicBezTo>
                  <a:pt x="1106803" y="506882"/>
                  <a:pt x="872929" y="420337"/>
                  <a:pt x="717679" y="462579"/>
                </a:cubicBezTo>
                <a:cubicBezTo>
                  <a:pt x="562429" y="504821"/>
                  <a:pt x="387304" y="407928"/>
                  <a:pt x="77098" y="462579"/>
                </a:cubicBezTo>
                <a:cubicBezTo>
                  <a:pt x="34685" y="461001"/>
                  <a:pt x="5569" y="430751"/>
                  <a:pt x="0" y="385481"/>
                </a:cubicBezTo>
                <a:cubicBezTo>
                  <a:pt x="-10426" y="294443"/>
                  <a:pt x="9989" y="151386"/>
                  <a:pt x="0" y="7709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0894725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  <a:latin typeface="Century Schoolbook" panose="02040604050505020304" pitchFamily="18" charset="0"/>
              </a:rPr>
              <a:t>4. Ovos </a:t>
            </a:r>
          </a:p>
        </p:txBody>
      </p:sp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9F955EA1-EB69-4FC7-8450-E15FD982CA21}"/>
              </a:ext>
            </a:extLst>
          </p:cNvPr>
          <p:cNvSpPr/>
          <p:nvPr/>
        </p:nvSpPr>
        <p:spPr>
          <a:xfrm>
            <a:off x="886610" y="4586868"/>
            <a:ext cx="2441986" cy="462579"/>
          </a:xfrm>
          <a:custGeom>
            <a:avLst/>
            <a:gdLst>
              <a:gd name="connsiteX0" fmla="*/ 0 w 2441986"/>
              <a:gd name="connsiteY0" fmla="*/ 77098 h 462579"/>
              <a:gd name="connsiteX1" fmla="*/ 77098 w 2441986"/>
              <a:gd name="connsiteY1" fmla="*/ 0 h 462579"/>
              <a:gd name="connsiteX2" fmla="*/ 671923 w 2441986"/>
              <a:gd name="connsiteY2" fmla="*/ 0 h 462579"/>
              <a:gd name="connsiteX3" fmla="*/ 1289627 w 2441986"/>
              <a:gd name="connsiteY3" fmla="*/ 0 h 462579"/>
              <a:gd name="connsiteX4" fmla="*/ 1815818 w 2441986"/>
              <a:gd name="connsiteY4" fmla="*/ 0 h 462579"/>
              <a:gd name="connsiteX5" fmla="*/ 2364888 w 2441986"/>
              <a:gd name="connsiteY5" fmla="*/ 0 h 462579"/>
              <a:gd name="connsiteX6" fmla="*/ 2441986 w 2441986"/>
              <a:gd name="connsiteY6" fmla="*/ 77098 h 462579"/>
              <a:gd name="connsiteX7" fmla="*/ 2441986 w 2441986"/>
              <a:gd name="connsiteY7" fmla="*/ 385481 h 462579"/>
              <a:gd name="connsiteX8" fmla="*/ 2364888 w 2441986"/>
              <a:gd name="connsiteY8" fmla="*/ 462579 h 462579"/>
              <a:gd name="connsiteX9" fmla="*/ 1838696 w 2441986"/>
              <a:gd name="connsiteY9" fmla="*/ 462579 h 462579"/>
              <a:gd name="connsiteX10" fmla="*/ 1266749 w 2441986"/>
              <a:gd name="connsiteY10" fmla="*/ 462579 h 462579"/>
              <a:gd name="connsiteX11" fmla="*/ 717679 w 2441986"/>
              <a:gd name="connsiteY11" fmla="*/ 462579 h 462579"/>
              <a:gd name="connsiteX12" fmla="*/ 77098 w 2441986"/>
              <a:gd name="connsiteY12" fmla="*/ 462579 h 462579"/>
              <a:gd name="connsiteX13" fmla="*/ 0 w 2441986"/>
              <a:gd name="connsiteY13" fmla="*/ 385481 h 462579"/>
              <a:gd name="connsiteX14" fmla="*/ 0 w 2441986"/>
              <a:gd name="connsiteY14" fmla="*/ 77098 h 46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986" h="462579" fill="none" extrusionOk="0">
                <a:moveTo>
                  <a:pt x="0" y="77098"/>
                </a:moveTo>
                <a:cubicBezTo>
                  <a:pt x="-6546" y="38863"/>
                  <a:pt x="40237" y="-2793"/>
                  <a:pt x="77098" y="0"/>
                </a:cubicBezTo>
                <a:cubicBezTo>
                  <a:pt x="216929" y="-45477"/>
                  <a:pt x="518068" y="31294"/>
                  <a:pt x="671923" y="0"/>
                </a:cubicBezTo>
                <a:cubicBezTo>
                  <a:pt x="825778" y="-31294"/>
                  <a:pt x="990698" y="47525"/>
                  <a:pt x="1289627" y="0"/>
                </a:cubicBezTo>
                <a:cubicBezTo>
                  <a:pt x="1588556" y="-47525"/>
                  <a:pt x="1602444" y="20072"/>
                  <a:pt x="1815818" y="0"/>
                </a:cubicBezTo>
                <a:cubicBezTo>
                  <a:pt x="2029192" y="-20072"/>
                  <a:pt x="2241108" y="14728"/>
                  <a:pt x="2364888" y="0"/>
                </a:cubicBezTo>
                <a:cubicBezTo>
                  <a:pt x="2405401" y="12271"/>
                  <a:pt x="2431108" y="38845"/>
                  <a:pt x="2441986" y="77098"/>
                </a:cubicBezTo>
                <a:cubicBezTo>
                  <a:pt x="2467499" y="227311"/>
                  <a:pt x="2441121" y="243494"/>
                  <a:pt x="2441986" y="385481"/>
                </a:cubicBezTo>
                <a:cubicBezTo>
                  <a:pt x="2442381" y="430750"/>
                  <a:pt x="2408572" y="460946"/>
                  <a:pt x="2364888" y="462579"/>
                </a:cubicBezTo>
                <a:cubicBezTo>
                  <a:pt x="2255537" y="482292"/>
                  <a:pt x="1956215" y="442469"/>
                  <a:pt x="1838696" y="462579"/>
                </a:cubicBezTo>
                <a:cubicBezTo>
                  <a:pt x="1721177" y="482689"/>
                  <a:pt x="1487665" y="443564"/>
                  <a:pt x="1266749" y="462579"/>
                </a:cubicBezTo>
                <a:cubicBezTo>
                  <a:pt x="1045833" y="481594"/>
                  <a:pt x="927528" y="461824"/>
                  <a:pt x="717679" y="462579"/>
                </a:cubicBezTo>
                <a:cubicBezTo>
                  <a:pt x="507830" y="463334"/>
                  <a:pt x="334219" y="404755"/>
                  <a:pt x="77098" y="462579"/>
                </a:cubicBezTo>
                <a:cubicBezTo>
                  <a:pt x="35558" y="458557"/>
                  <a:pt x="-2109" y="427065"/>
                  <a:pt x="0" y="385481"/>
                </a:cubicBezTo>
                <a:cubicBezTo>
                  <a:pt x="-512" y="235717"/>
                  <a:pt x="20618" y="190824"/>
                  <a:pt x="0" y="77098"/>
                </a:cubicBezTo>
                <a:close/>
              </a:path>
              <a:path w="2441986" h="462579" stroke="0" extrusionOk="0">
                <a:moveTo>
                  <a:pt x="0" y="77098"/>
                </a:moveTo>
                <a:cubicBezTo>
                  <a:pt x="-5004" y="35587"/>
                  <a:pt x="31936" y="-1927"/>
                  <a:pt x="77098" y="0"/>
                </a:cubicBezTo>
                <a:cubicBezTo>
                  <a:pt x="360048" y="-25792"/>
                  <a:pt x="432048" y="67878"/>
                  <a:pt x="671923" y="0"/>
                </a:cubicBezTo>
                <a:cubicBezTo>
                  <a:pt x="911798" y="-67878"/>
                  <a:pt x="975851" y="50270"/>
                  <a:pt x="1243871" y="0"/>
                </a:cubicBezTo>
                <a:cubicBezTo>
                  <a:pt x="1511891" y="-50270"/>
                  <a:pt x="1690655" y="47230"/>
                  <a:pt x="1815818" y="0"/>
                </a:cubicBezTo>
                <a:cubicBezTo>
                  <a:pt x="1940981" y="-47230"/>
                  <a:pt x="2161773" y="46742"/>
                  <a:pt x="2364888" y="0"/>
                </a:cubicBezTo>
                <a:cubicBezTo>
                  <a:pt x="2412269" y="-6349"/>
                  <a:pt x="2442665" y="32570"/>
                  <a:pt x="2441986" y="77098"/>
                </a:cubicBezTo>
                <a:cubicBezTo>
                  <a:pt x="2457689" y="196552"/>
                  <a:pt x="2437542" y="311988"/>
                  <a:pt x="2441986" y="385481"/>
                </a:cubicBezTo>
                <a:cubicBezTo>
                  <a:pt x="2441036" y="428904"/>
                  <a:pt x="2411802" y="466006"/>
                  <a:pt x="2364888" y="462579"/>
                </a:cubicBezTo>
                <a:cubicBezTo>
                  <a:pt x="2240773" y="499086"/>
                  <a:pt x="2032746" y="428270"/>
                  <a:pt x="1861574" y="462579"/>
                </a:cubicBezTo>
                <a:cubicBezTo>
                  <a:pt x="1690402" y="496888"/>
                  <a:pt x="1563963" y="418276"/>
                  <a:pt x="1335383" y="462579"/>
                </a:cubicBezTo>
                <a:cubicBezTo>
                  <a:pt x="1106803" y="506882"/>
                  <a:pt x="872929" y="420337"/>
                  <a:pt x="717679" y="462579"/>
                </a:cubicBezTo>
                <a:cubicBezTo>
                  <a:pt x="562429" y="504821"/>
                  <a:pt x="387304" y="407928"/>
                  <a:pt x="77098" y="462579"/>
                </a:cubicBezTo>
                <a:cubicBezTo>
                  <a:pt x="34685" y="461001"/>
                  <a:pt x="5569" y="430751"/>
                  <a:pt x="0" y="385481"/>
                </a:cubicBezTo>
                <a:cubicBezTo>
                  <a:pt x="-10426" y="294443"/>
                  <a:pt x="9989" y="151386"/>
                  <a:pt x="0" y="7709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0894725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  <a:latin typeface="Century Schoolbook" panose="02040604050505020304" pitchFamily="18" charset="0"/>
              </a:rPr>
              <a:t>1. Kukurica </a:t>
            </a:r>
          </a:p>
        </p:txBody>
      </p:sp>
    </p:spTree>
    <p:extLst>
      <p:ext uri="{BB962C8B-B14F-4D97-AF65-F5344CB8AC3E}">
        <p14:creationId xmlns:p14="http://schemas.microsoft.com/office/powerpoint/2010/main" val="404004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97152-BADC-4E7F-888D-B88EB737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Lucida Calligraphy" panose="03010101010101010101" pitchFamily="66" charset="0"/>
              </a:rPr>
              <a:t>Využitie </a:t>
            </a:r>
          </a:p>
        </p:txBody>
      </p:sp>
      <p:graphicFrame>
        <p:nvGraphicFramePr>
          <p:cNvPr id="5" name="Tabuľka 5">
            <a:extLst>
              <a:ext uri="{FF2B5EF4-FFF2-40B4-BE49-F238E27FC236}">
                <a16:creationId xmlns:a16="http://schemas.microsoft.com/office/drawing/2014/main" id="{46355795-678E-4D36-856F-13C7749C08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4325972"/>
              </p:ext>
            </p:extLst>
          </p:nvPr>
        </p:nvGraphicFramePr>
        <p:xfrm>
          <a:off x="271332" y="1786779"/>
          <a:ext cx="11437256" cy="328444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88343">
                  <a:extLst>
                    <a:ext uri="{9D8B030D-6E8A-4147-A177-3AD203B41FA5}">
                      <a16:colId xmlns:a16="http://schemas.microsoft.com/office/drawing/2014/main" val="1308103644"/>
                    </a:ext>
                  </a:extLst>
                </a:gridCol>
                <a:gridCol w="8548913">
                  <a:extLst>
                    <a:ext uri="{9D8B030D-6E8A-4147-A177-3AD203B41FA5}">
                      <a16:colId xmlns:a16="http://schemas.microsoft.com/office/drawing/2014/main" val="2185401491"/>
                    </a:ext>
                  </a:extLst>
                </a:gridCol>
              </a:tblGrid>
              <a:tr h="453452">
                <a:tc>
                  <a:txBody>
                    <a:bodyPr/>
                    <a:lstStyle/>
                    <a:p>
                      <a:r>
                        <a:rPr lang="sk-SK" sz="2400" dirty="0">
                          <a:latin typeface="Century Schoolbook" panose="02040604050505020304" pitchFamily="18" charset="0"/>
                        </a:rPr>
                        <a:t>Druh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dirty="0">
                          <a:latin typeface="Century Schoolbook" panose="02040604050505020304" pitchFamily="18" charset="0"/>
                        </a:rPr>
                        <a:t>Využitie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612363"/>
                  </a:ext>
                </a:extLst>
              </a:tr>
              <a:tr h="637614">
                <a:tc>
                  <a:txBody>
                    <a:bodyPr/>
                    <a:lstStyle/>
                    <a:p>
                      <a:r>
                        <a:rPr lang="sk-SK" sz="2400" dirty="0">
                          <a:latin typeface="Century Schoolbook" panose="02040604050505020304" pitchFamily="18" charset="0"/>
                        </a:rPr>
                        <a:t>Pšenica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dirty="0">
                          <a:latin typeface="Century Schoolbook" panose="02040604050505020304" pitchFamily="18" charset="0"/>
                        </a:rPr>
                        <a:t>biela múka (hladká, polohrubá, hrubá), detská krupica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372700"/>
                  </a:ext>
                </a:extLst>
              </a:tr>
              <a:tr h="453452">
                <a:tc>
                  <a:txBody>
                    <a:bodyPr/>
                    <a:lstStyle/>
                    <a:p>
                      <a:r>
                        <a:rPr lang="sk-SK" sz="2400" dirty="0">
                          <a:latin typeface="Century Schoolbook" panose="02040604050505020304" pitchFamily="18" charset="0"/>
                        </a:rPr>
                        <a:t>Raž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dirty="0">
                          <a:latin typeface="Century Schoolbook" panose="02040604050505020304" pitchFamily="18" charset="0"/>
                        </a:rPr>
                        <a:t>tmavá chlebová múka, ražná káva, lieh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532350"/>
                  </a:ext>
                </a:extLst>
              </a:tr>
              <a:tr h="637614">
                <a:tc>
                  <a:txBody>
                    <a:bodyPr/>
                    <a:lstStyle/>
                    <a:p>
                      <a:r>
                        <a:rPr lang="sk-SK" sz="2400" dirty="0">
                          <a:latin typeface="Century Schoolbook" panose="02040604050505020304" pitchFamily="18" charset="0"/>
                        </a:rPr>
                        <a:t>jačmeň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dirty="0">
                          <a:latin typeface="Century Schoolbook" panose="02040604050505020304" pitchFamily="18" charset="0"/>
                        </a:rPr>
                        <a:t>jačmenné krúpy, káva, slad- výroba piva, krmivo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978969"/>
                  </a:ext>
                </a:extLst>
              </a:tr>
              <a:tr h="453452">
                <a:tc>
                  <a:txBody>
                    <a:bodyPr/>
                    <a:lstStyle/>
                    <a:p>
                      <a:r>
                        <a:rPr lang="sk-SK" sz="2400" dirty="0">
                          <a:latin typeface="Century Schoolbook" panose="02040604050505020304" pitchFamily="18" charset="0"/>
                        </a:rPr>
                        <a:t>ovos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dirty="0">
                          <a:latin typeface="Century Schoolbook" panose="02040604050505020304" pitchFamily="18" charset="0"/>
                        </a:rPr>
                        <a:t>krmivo, ovsené vločky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191116"/>
                  </a:ext>
                </a:extLst>
              </a:tr>
              <a:tr h="637614">
                <a:tc>
                  <a:txBody>
                    <a:bodyPr/>
                    <a:lstStyle/>
                    <a:p>
                      <a:r>
                        <a:rPr lang="sk-SK" sz="2400" dirty="0">
                          <a:latin typeface="Century Schoolbook" panose="02040604050505020304" pitchFamily="18" charset="0"/>
                        </a:rPr>
                        <a:t>kukurica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dirty="0">
                          <a:latin typeface="Century Schoolbook" panose="02040604050505020304" pitchFamily="18" charset="0"/>
                        </a:rPr>
                        <a:t>krmivo, potravina- krupica, mrazená, pukance, múka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69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59821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F1484D-2C77-4DB8-839B-2CA60132D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latin typeface="Lucida Calligraphy" panose="03010101010101010101" pitchFamily="66" charset="0"/>
              </a:rPr>
              <a:t>Krmoviny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B75423C-F508-46D9-96CC-659F0D13C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85" y="1690688"/>
            <a:ext cx="7989435" cy="3328121"/>
          </a:xfrm>
          <a:custGeom>
            <a:avLst/>
            <a:gdLst>
              <a:gd name="connsiteX0" fmla="*/ 0 w 7989435"/>
              <a:gd name="connsiteY0" fmla="*/ 0 h 3328121"/>
              <a:gd name="connsiteX1" fmla="*/ 650568 w 7989435"/>
              <a:gd name="connsiteY1" fmla="*/ 0 h 3328121"/>
              <a:gd name="connsiteX2" fmla="*/ 1141348 w 7989435"/>
              <a:gd name="connsiteY2" fmla="*/ 0 h 3328121"/>
              <a:gd name="connsiteX3" fmla="*/ 1871810 w 7989435"/>
              <a:gd name="connsiteY3" fmla="*/ 0 h 3328121"/>
              <a:gd name="connsiteX4" fmla="*/ 2362590 w 7989435"/>
              <a:gd name="connsiteY4" fmla="*/ 0 h 3328121"/>
              <a:gd name="connsiteX5" fmla="*/ 2853370 w 7989435"/>
              <a:gd name="connsiteY5" fmla="*/ 0 h 3328121"/>
              <a:gd name="connsiteX6" fmla="*/ 3424044 w 7989435"/>
              <a:gd name="connsiteY6" fmla="*/ 0 h 3328121"/>
              <a:gd name="connsiteX7" fmla="*/ 3834929 w 7989435"/>
              <a:gd name="connsiteY7" fmla="*/ 0 h 3328121"/>
              <a:gd name="connsiteX8" fmla="*/ 4485497 w 7989435"/>
              <a:gd name="connsiteY8" fmla="*/ 0 h 3328121"/>
              <a:gd name="connsiteX9" fmla="*/ 5056171 w 7989435"/>
              <a:gd name="connsiteY9" fmla="*/ 0 h 3328121"/>
              <a:gd name="connsiteX10" fmla="*/ 5786634 w 7989435"/>
              <a:gd name="connsiteY10" fmla="*/ 0 h 3328121"/>
              <a:gd name="connsiteX11" fmla="*/ 6277413 w 7989435"/>
              <a:gd name="connsiteY11" fmla="*/ 0 h 3328121"/>
              <a:gd name="connsiteX12" fmla="*/ 6927981 w 7989435"/>
              <a:gd name="connsiteY12" fmla="*/ 0 h 3328121"/>
              <a:gd name="connsiteX13" fmla="*/ 7989435 w 7989435"/>
              <a:gd name="connsiteY13" fmla="*/ 0 h 3328121"/>
              <a:gd name="connsiteX14" fmla="*/ 7989435 w 7989435"/>
              <a:gd name="connsiteY14" fmla="*/ 454843 h 3328121"/>
              <a:gd name="connsiteX15" fmla="*/ 7989435 w 7989435"/>
              <a:gd name="connsiteY15" fmla="*/ 1076092 h 3328121"/>
              <a:gd name="connsiteX16" fmla="*/ 7989435 w 7989435"/>
              <a:gd name="connsiteY16" fmla="*/ 1564217 h 3328121"/>
              <a:gd name="connsiteX17" fmla="*/ 7989435 w 7989435"/>
              <a:gd name="connsiteY17" fmla="*/ 2085622 h 3328121"/>
              <a:gd name="connsiteX18" fmla="*/ 7989435 w 7989435"/>
              <a:gd name="connsiteY18" fmla="*/ 2540466 h 3328121"/>
              <a:gd name="connsiteX19" fmla="*/ 7989435 w 7989435"/>
              <a:gd name="connsiteY19" fmla="*/ 3328121 h 3328121"/>
              <a:gd name="connsiteX20" fmla="*/ 7338867 w 7989435"/>
              <a:gd name="connsiteY20" fmla="*/ 3328121 h 3328121"/>
              <a:gd name="connsiteX21" fmla="*/ 6927981 w 7989435"/>
              <a:gd name="connsiteY21" fmla="*/ 3328121 h 3328121"/>
              <a:gd name="connsiteX22" fmla="*/ 6596991 w 7989435"/>
              <a:gd name="connsiteY22" fmla="*/ 3328121 h 3328121"/>
              <a:gd name="connsiteX23" fmla="*/ 5946422 w 7989435"/>
              <a:gd name="connsiteY23" fmla="*/ 3328121 h 3328121"/>
              <a:gd name="connsiteX24" fmla="*/ 5295854 w 7989435"/>
              <a:gd name="connsiteY24" fmla="*/ 3328121 h 3328121"/>
              <a:gd name="connsiteX25" fmla="*/ 4805074 w 7989435"/>
              <a:gd name="connsiteY25" fmla="*/ 3328121 h 3328121"/>
              <a:gd name="connsiteX26" fmla="*/ 4394189 w 7989435"/>
              <a:gd name="connsiteY26" fmla="*/ 3328121 h 3328121"/>
              <a:gd name="connsiteX27" fmla="*/ 3823515 w 7989435"/>
              <a:gd name="connsiteY27" fmla="*/ 3328121 h 3328121"/>
              <a:gd name="connsiteX28" fmla="*/ 3412630 w 7989435"/>
              <a:gd name="connsiteY28" fmla="*/ 3328121 h 3328121"/>
              <a:gd name="connsiteX29" fmla="*/ 2841956 w 7989435"/>
              <a:gd name="connsiteY29" fmla="*/ 3328121 h 3328121"/>
              <a:gd name="connsiteX30" fmla="*/ 2111494 w 7989435"/>
              <a:gd name="connsiteY30" fmla="*/ 3328121 h 3328121"/>
              <a:gd name="connsiteX31" fmla="*/ 1620714 w 7989435"/>
              <a:gd name="connsiteY31" fmla="*/ 3328121 h 3328121"/>
              <a:gd name="connsiteX32" fmla="*/ 970146 w 7989435"/>
              <a:gd name="connsiteY32" fmla="*/ 3328121 h 3328121"/>
              <a:gd name="connsiteX33" fmla="*/ 639155 w 7989435"/>
              <a:gd name="connsiteY33" fmla="*/ 3328121 h 3328121"/>
              <a:gd name="connsiteX34" fmla="*/ 0 w 7989435"/>
              <a:gd name="connsiteY34" fmla="*/ 3328121 h 3328121"/>
              <a:gd name="connsiteX35" fmla="*/ 0 w 7989435"/>
              <a:gd name="connsiteY35" fmla="*/ 2806715 h 3328121"/>
              <a:gd name="connsiteX36" fmla="*/ 0 w 7989435"/>
              <a:gd name="connsiteY36" fmla="*/ 2351872 h 3328121"/>
              <a:gd name="connsiteX37" fmla="*/ 0 w 7989435"/>
              <a:gd name="connsiteY37" fmla="*/ 1730623 h 3328121"/>
              <a:gd name="connsiteX38" fmla="*/ 0 w 7989435"/>
              <a:gd name="connsiteY38" fmla="*/ 1109374 h 3328121"/>
              <a:gd name="connsiteX39" fmla="*/ 0 w 7989435"/>
              <a:gd name="connsiteY39" fmla="*/ 521406 h 3328121"/>
              <a:gd name="connsiteX40" fmla="*/ 0 w 7989435"/>
              <a:gd name="connsiteY40" fmla="*/ 0 h 332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989435" h="3328121" fill="none" extrusionOk="0">
                <a:moveTo>
                  <a:pt x="0" y="0"/>
                </a:moveTo>
                <a:cubicBezTo>
                  <a:pt x="130987" y="-44609"/>
                  <a:pt x="410444" y="48179"/>
                  <a:pt x="650568" y="0"/>
                </a:cubicBezTo>
                <a:cubicBezTo>
                  <a:pt x="890692" y="-48179"/>
                  <a:pt x="897060" y="30105"/>
                  <a:pt x="1141348" y="0"/>
                </a:cubicBezTo>
                <a:cubicBezTo>
                  <a:pt x="1385636" y="-30105"/>
                  <a:pt x="1534939" y="38194"/>
                  <a:pt x="1871810" y="0"/>
                </a:cubicBezTo>
                <a:cubicBezTo>
                  <a:pt x="2208681" y="-38194"/>
                  <a:pt x="2187867" y="38930"/>
                  <a:pt x="2362590" y="0"/>
                </a:cubicBezTo>
                <a:cubicBezTo>
                  <a:pt x="2537313" y="-38930"/>
                  <a:pt x="2630484" y="31596"/>
                  <a:pt x="2853370" y="0"/>
                </a:cubicBezTo>
                <a:cubicBezTo>
                  <a:pt x="3076256" y="-31596"/>
                  <a:pt x="3195051" y="59687"/>
                  <a:pt x="3424044" y="0"/>
                </a:cubicBezTo>
                <a:cubicBezTo>
                  <a:pt x="3653037" y="-59687"/>
                  <a:pt x="3660857" y="2545"/>
                  <a:pt x="3834929" y="0"/>
                </a:cubicBezTo>
                <a:cubicBezTo>
                  <a:pt x="4009002" y="-2545"/>
                  <a:pt x="4337237" y="15085"/>
                  <a:pt x="4485497" y="0"/>
                </a:cubicBezTo>
                <a:cubicBezTo>
                  <a:pt x="4633757" y="-15085"/>
                  <a:pt x="4826161" y="48622"/>
                  <a:pt x="5056171" y="0"/>
                </a:cubicBezTo>
                <a:cubicBezTo>
                  <a:pt x="5286181" y="-48622"/>
                  <a:pt x="5467797" y="65390"/>
                  <a:pt x="5786634" y="0"/>
                </a:cubicBezTo>
                <a:cubicBezTo>
                  <a:pt x="6105471" y="-65390"/>
                  <a:pt x="6149396" y="55915"/>
                  <a:pt x="6277413" y="0"/>
                </a:cubicBezTo>
                <a:cubicBezTo>
                  <a:pt x="6405430" y="-55915"/>
                  <a:pt x="6654552" y="32276"/>
                  <a:pt x="6927981" y="0"/>
                </a:cubicBezTo>
                <a:cubicBezTo>
                  <a:pt x="7201410" y="-32276"/>
                  <a:pt x="7663568" y="62718"/>
                  <a:pt x="7989435" y="0"/>
                </a:cubicBezTo>
                <a:cubicBezTo>
                  <a:pt x="8023703" y="196770"/>
                  <a:pt x="7975279" y="239766"/>
                  <a:pt x="7989435" y="454843"/>
                </a:cubicBezTo>
                <a:cubicBezTo>
                  <a:pt x="8003591" y="669920"/>
                  <a:pt x="7973151" y="850585"/>
                  <a:pt x="7989435" y="1076092"/>
                </a:cubicBezTo>
                <a:cubicBezTo>
                  <a:pt x="8005719" y="1301599"/>
                  <a:pt x="7963107" y="1408543"/>
                  <a:pt x="7989435" y="1564217"/>
                </a:cubicBezTo>
                <a:cubicBezTo>
                  <a:pt x="8015763" y="1719891"/>
                  <a:pt x="7929883" y="1896644"/>
                  <a:pt x="7989435" y="2085622"/>
                </a:cubicBezTo>
                <a:cubicBezTo>
                  <a:pt x="8048987" y="2274601"/>
                  <a:pt x="7936388" y="2415755"/>
                  <a:pt x="7989435" y="2540466"/>
                </a:cubicBezTo>
                <a:cubicBezTo>
                  <a:pt x="8042482" y="2665177"/>
                  <a:pt x="7976056" y="3023388"/>
                  <a:pt x="7989435" y="3328121"/>
                </a:cubicBezTo>
                <a:cubicBezTo>
                  <a:pt x="7666447" y="3386661"/>
                  <a:pt x="7515830" y="3312593"/>
                  <a:pt x="7338867" y="3328121"/>
                </a:cubicBezTo>
                <a:cubicBezTo>
                  <a:pt x="7161904" y="3343649"/>
                  <a:pt x="7022693" y="3279532"/>
                  <a:pt x="6927981" y="3328121"/>
                </a:cubicBezTo>
                <a:cubicBezTo>
                  <a:pt x="6833269" y="3376710"/>
                  <a:pt x="6685123" y="3327442"/>
                  <a:pt x="6596991" y="3328121"/>
                </a:cubicBezTo>
                <a:cubicBezTo>
                  <a:pt x="6508859" y="3328800"/>
                  <a:pt x="6235714" y="3311237"/>
                  <a:pt x="5946422" y="3328121"/>
                </a:cubicBezTo>
                <a:cubicBezTo>
                  <a:pt x="5657130" y="3345005"/>
                  <a:pt x="5551912" y="3313312"/>
                  <a:pt x="5295854" y="3328121"/>
                </a:cubicBezTo>
                <a:cubicBezTo>
                  <a:pt x="5039796" y="3342930"/>
                  <a:pt x="4972941" y="3315067"/>
                  <a:pt x="4805074" y="3328121"/>
                </a:cubicBezTo>
                <a:cubicBezTo>
                  <a:pt x="4637207" y="3341175"/>
                  <a:pt x="4587718" y="3285299"/>
                  <a:pt x="4394189" y="3328121"/>
                </a:cubicBezTo>
                <a:cubicBezTo>
                  <a:pt x="4200661" y="3370943"/>
                  <a:pt x="3948885" y="3325702"/>
                  <a:pt x="3823515" y="3328121"/>
                </a:cubicBezTo>
                <a:cubicBezTo>
                  <a:pt x="3698145" y="3330540"/>
                  <a:pt x="3578218" y="3293339"/>
                  <a:pt x="3412630" y="3328121"/>
                </a:cubicBezTo>
                <a:cubicBezTo>
                  <a:pt x="3247043" y="3362903"/>
                  <a:pt x="3032283" y="3295698"/>
                  <a:pt x="2841956" y="3328121"/>
                </a:cubicBezTo>
                <a:cubicBezTo>
                  <a:pt x="2651629" y="3360544"/>
                  <a:pt x="2377433" y="3257702"/>
                  <a:pt x="2111494" y="3328121"/>
                </a:cubicBezTo>
                <a:cubicBezTo>
                  <a:pt x="1845555" y="3398540"/>
                  <a:pt x="1779728" y="3269401"/>
                  <a:pt x="1620714" y="3328121"/>
                </a:cubicBezTo>
                <a:cubicBezTo>
                  <a:pt x="1461700" y="3386841"/>
                  <a:pt x="1139338" y="3319931"/>
                  <a:pt x="970146" y="3328121"/>
                </a:cubicBezTo>
                <a:cubicBezTo>
                  <a:pt x="800954" y="3336311"/>
                  <a:pt x="776956" y="3295771"/>
                  <a:pt x="639155" y="3328121"/>
                </a:cubicBezTo>
                <a:cubicBezTo>
                  <a:pt x="501354" y="3360471"/>
                  <a:pt x="193325" y="3295497"/>
                  <a:pt x="0" y="3328121"/>
                </a:cubicBezTo>
                <a:cubicBezTo>
                  <a:pt x="-14075" y="3197974"/>
                  <a:pt x="37113" y="3052555"/>
                  <a:pt x="0" y="2806715"/>
                </a:cubicBezTo>
                <a:cubicBezTo>
                  <a:pt x="-37113" y="2560875"/>
                  <a:pt x="27382" y="2467557"/>
                  <a:pt x="0" y="2351872"/>
                </a:cubicBezTo>
                <a:cubicBezTo>
                  <a:pt x="-27382" y="2236187"/>
                  <a:pt x="72833" y="1968894"/>
                  <a:pt x="0" y="1730623"/>
                </a:cubicBezTo>
                <a:cubicBezTo>
                  <a:pt x="-72833" y="1492352"/>
                  <a:pt x="13711" y="1399984"/>
                  <a:pt x="0" y="1109374"/>
                </a:cubicBezTo>
                <a:cubicBezTo>
                  <a:pt x="-13711" y="818764"/>
                  <a:pt x="62179" y="676927"/>
                  <a:pt x="0" y="521406"/>
                </a:cubicBezTo>
                <a:cubicBezTo>
                  <a:pt x="-62179" y="365885"/>
                  <a:pt x="13175" y="135958"/>
                  <a:pt x="0" y="0"/>
                </a:cubicBezTo>
                <a:close/>
              </a:path>
              <a:path w="7989435" h="3328121" stroke="0" extrusionOk="0">
                <a:moveTo>
                  <a:pt x="0" y="0"/>
                </a:moveTo>
                <a:cubicBezTo>
                  <a:pt x="176191" y="-73313"/>
                  <a:pt x="379933" y="83009"/>
                  <a:pt x="730463" y="0"/>
                </a:cubicBezTo>
                <a:cubicBezTo>
                  <a:pt x="1080993" y="-83009"/>
                  <a:pt x="1057217" y="28865"/>
                  <a:pt x="1141348" y="0"/>
                </a:cubicBezTo>
                <a:cubicBezTo>
                  <a:pt x="1225480" y="-28865"/>
                  <a:pt x="1641120" y="71739"/>
                  <a:pt x="1791916" y="0"/>
                </a:cubicBezTo>
                <a:cubicBezTo>
                  <a:pt x="1942712" y="-71739"/>
                  <a:pt x="1965095" y="21471"/>
                  <a:pt x="2122907" y="0"/>
                </a:cubicBezTo>
                <a:cubicBezTo>
                  <a:pt x="2280719" y="-21471"/>
                  <a:pt x="2508788" y="12379"/>
                  <a:pt x="2693581" y="0"/>
                </a:cubicBezTo>
                <a:cubicBezTo>
                  <a:pt x="2878374" y="-12379"/>
                  <a:pt x="3210320" y="87183"/>
                  <a:pt x="3424044" y="0"/>
                </a:cubicBezTo>
                <a:cubicBezTo>
                  <a:pt x="3637768" y="-87183"/>
                  <a:pt x="3702465" y="14708"/>
                  <a:pt x="3914823" y="0"/>
                </a:cubicBezTo>
                <a:cubicBezTo>
                  <a:pt x="4127181" y="-14708"/>
                  <a:pt x="4347896" y="6907"/>
                  <a:pt x="4565391" y="0"/>
                </a:cubicBezTo>
                <a:cubicBezTo>
                  <a:pt x="4782886" y="-6907"/>
                  <a:pt x="4958255" y="58691"/>
                  <a:pt x="5136065" y="0"/>
                </a:cubicBezTo>
                <a:cubicBezTo>
                  <a:pt x="5313875" y="-58691"/>
                  <a:pt x="5528036" y="23936"/>
                  <a:pt x="5706739" y="0"/>
                </a:cubicBezTo>
                <a:cubicBezTo>
                  <a:pt x="5885442" y="-23936"/>
                  <a:pt x="6273786" y="18023"/>
                  <a:pt x="6437202" y="0"/>
                </a:cubicBezTo>
                <a:cubicBezTo>
                  <a:pt x="6600618" y="-18023"/>
                  <a:pt x="6915625" y="13028"/>
                  <a:pt x="7087770" y="0"/>
                </a:cubicBezTo>
                <a:cubicBezTo>
                  <a:pt x="7259915" y="-13028"/>
                  <a:pt x="7288133" y="5609"/>
                  <a:pt x="7418761" y="0"/>
                </a:cubicBezTo>
                <a:cubicBezTo>
                  <a:pt x="7549389" y="-5609"/>
                  <a:pt x="7788378" y="39578"/>
                  <a:pt x="7989435" y="0"/>
                </a:cubicBezTo>
                <a:cubicBezTo>
                  <a:pt x="7991480" y="279964"/>
                  <a:pt x="7968886" y="413208"/>
                  <a:pt x="7989435" y="621249"/>
                </a:cubicBezTo>
                <a:cubicBezTo>
                  <a:pt x="8009984" y="829290"/>
                  <a:pt x="7933169" y="1020972"/>
                  <a:pt x="7989435" y="1175936"/>
                </a:cubicBezTo>
                <a:cubicBezTo>
                  <a:pt x="8045701" y="1330900"/>
                  <a:pt x="7961191" y="1543876"/>
                  <a:pt x="7989435" y="1697342"/>
                </a:cubicBezTo>
                <a:cubicBezTo>
                  <a:pt x="8017679" y="1850808"/>
                  <a:pt x="7986742" y="2023075"/>
                  <a:pt x="7989435" y="2318591"/>
                </a:cubicBezTo>
                <a:cubicBezTo>
                  <a:pt x="7992128" y="2614107"/>
                  <a:pt x="7871689" y="3006259"/>
                  <a:pt x="7989435" y="3328121"/>
                </a:cubicBezTo>
                <a:cubicBezTo>
                  <a:pt x="7777235" y="3374275"/>
                  <a:pt x="7709638" y="3274523"/>
                  <a:pt x="7498655" y="3328121"/>
                </a:cubicBezTo>
                <a:cubicBezTo>
                  <a:pt x="7287672" y="3381719"/>
                  <a:pt x="7330492" y="3301829"/>
                  <a:pt x="7167665" y="3328121"/>
                </a:cubicBezTo>
                <a:cubicBezTo>
                  <a:pt x="7004838" y="3354413"/>
                  <a:pt x="6752962" y="3287320"/>
                  <a:pt x="6437202" y="3328121"/>
                </a:cubicBezTo>
                <a:cubicBezTo>
                  <a:pt x="6121442" y="3368922"/>
                  <a:pt x="6090682" y="3282350"/>
                  <a:pt x="5946422" y="3328121"/>
                </a:cubicBezTo>
                <a:cubicBezTo>
                  <a:pt x="5802162" y="3373892"/>
                  <a:pt x="5602657" y="3292770"/>
                  <a:pt x="5455643" y="3328121"/>
                </a:cubicBezTo>
                <a:cubicBezTo>
                  <a:pt x="5308629" y="3363472"/>
                  <a:pt x="4977489" y="3267997"/>
                  <a:pt x="4725180" y="3328121"/>
                </a:cubicBezTo>
                <a:cubicBezTo>
                  <a:pt x="4472871" y="3388245"/>
                  <a:pt x="4292545" y="3284974"/>
                  <a:pt x="3994718" y="3328121"/>
                </a:cubicBezTo>
                <a:cubicBezTo>
                  <a:pt x="3696891" y="3371268"/>
                  <a:pt x="3642461" y="3306258"/>
                  <a:pt x="3424044" y="3328121"/>
                </a:cubicBezTo>
                <a:cubicBezTo>
                  <a:pt x="3205627" y="3349984"/>
                  <a:pt x="3034209" y="3310848"/>
                  <a:pt x="2693581" y="3328121"/>
                </a:cubicBezTo>
                <a:cubicBezTo>
                  <a:pt x="2352953" y="3345394"/>
                  <a:pt x="2237459" y="3267546"/>
                  <a:pt x="2043013" y="3328121"/>
                </a:cubicBezTo>
                <a:cubicBezTo>
                  <a:pt x="1848567" y="3388696"/>
                  <a:pt x="1735440" y="3289856"/>
                  <a:pt x="1552233" y="3328121"/>
                </a:cubicBezTo>
                <a:cubicBezTo>
                  <a:pt x="1369026" y="3366386"/>
                  <a:pt x="1175947" y="3298088"/>
                  <a:pt x="821770" y="3328121"/>
                </a:cubicBezTo>
                <a:cubicBezTo>
                  <a:pt x="467593" y="3358154"/>
                  <a:pt x="288348" y="3237596"/>
                  <a:pt x="0" y="3328121"/>
                </a:cubicBezTo>
                <a:cubicBezTo>
                  <a:pt x="-50707" y="3079079"/>
                  <a:pt x="20134" y="2918140"/>
                  <a:pt x="0" y="2706872"/>
                </a:cubicBezTo>
                <a:cubicBezTo>
                  <a:pt x="-20134" y="2495604"/>
                  <a:pt x="4145" y="2335591"/>
                  <a:pt x="0" y="2218747"/>
                </a:cubicBezTo>
                <a:cubicBezTo>
                  <a:pt x="-4145" y="2101904"/>
                  <a:pt x="3430" y="1761239"/>
                  <a:pt x="0" y="1630779"/>
                </a:cubicBezTo>
                <a:cubicBezTo>
                  <a:pt x="-3430" y="1500319"/>
                  <a:pt x="64108" y="1203295"/>
                  <a:pt x="0" y="1042811"/>
                </a:cubicBezTo>
                <a:cubicBezTo>
                  <a:pt x="-64108" y="882327"/>
                  <a:pt x="9250" y="749511"/>
                  <a:pt x="0" y="488124"/>
                </a:cubicBezTo>
                <a:cubicBezTo>
                  <a:pt x="-9250" y="226737"/>
                  <a:pt x="55881" y="214626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4920223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sk-SK" dirty="0">
                <a:latin typeface="Century Schoolbook" panose="02040604050505020304" pitchFamily="18" charset="0"/>
              </a:rPr>
              <a:t>Rastliny využívané na </a:t>
            </a:r>
            <a:r>
              <a:rPr lang="sk-SK" dirty="0">
                <a:solidFill>
                  <a:srgbClr val="7030A0"/>
                </a:solidFill>
                <a:latin typeface="Century Schoolbook" panose="02040604050505020304" pitchFamily="18" charset="0"/>
              </a:rPr>
              <a:t>kŕmenie zvierat </a:t>
            </a:r>
          </a:p>
          <a:p>
            <a:r>
              <a:rPr lang="sk-SK" dirty="0">
                <a:latin typeface="Century Schoolbook" panose="02040604050505020304" pitchFamily="18" charset="0"/>
              </a:rPr>
              <a:t>Patria medzi </a:t>
            </a:r>
            <a:r>
              <a:rPr lang="sk-SK" dirty="0" err="1">
                <a:latin typeface="Century Schoolbook" panose="02040604050505020304" pitchFamily="18" charset="0"/>
              </a:rPr>
              <a:t>ne</a:t>
            </a:r>
            <a:r>
              <a:rPr lang="sk-SK" dirty="0">
                <a:latin typeface="Century Schoolbook" panose="02040604050505020304" pitchFamily="18" charset="0"/>
              </a:rPr>
              <a:t> aj </a:t>
            </a:r>
            <a:r>
              <a:rPr lang="sk-SK" b="1" dirty="0">
                <a:latin typeface="Century Schoolbook" panose="02040604050505020304" pitchFamily="18" charset="0"/>
              </a:rPr>
              <a:t>strukoviny</a:t>
            </a:r>
            <a:r>
              <a:rPr lang="sk-SK" dirty="0">
                <a:latin typeface="Century Schoolbook" panose="02040604050505020304" pitchFamily="18" charset="0"/>
              </a:rPr>
              <a:t> (bôbovité rastliny) </a:t>
            </a:r>
          </a:p>
          <a:p>
            <a:r>
              <a:rPr lang="sk-SK" dirty="0">
                <a:latin typeface="Century Schoolbook" panose="02040604050505020304" pitchFamily="18" charset="0"/>
              </a:rPr>
              <a:t>Využíva sa celá rastlina alebo len jej plody </a:t>
            </a:r>
          </a:p>
          <a:p>
            <a:r>
              <a:rPr lang="sk-SK" b="1" dirty="0">
                <a:latin typeface="Century Schoolbook" panose="02040604050505020304" pitchFamily="18" charset="0"/>
              </a:rPr>
              <a:t>Druhy</a:t>
            </a:r>
            <a:r>
              <a:rPr lang="sk-SK" dirty="0">
                <a:latin typeface="Century Schoolbook" panose="02040604050505020304" pitchFamily="18" charset="0"/>
              </a:rPr>
              <a:t>: ďatelina lúčna, lucerna siata, vika siata, bôb obyčajný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39B9327-8AAB-4FDC-A734-6584AE7A3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020" y="3750"/>
            <a:ext cx="4046980" cy="6739949"/>
          </a:xfrm>
          <a:custGeom>
            <a:avLst/>
            <a:gdLst>
              <a:gd name="connsiteX0" fmla="*/ 0 w 4046980"/>
              <a:gd name="connsiteY0" fmla="*/ 0 h 6739949"/>
              <a:gd name="connsiteX1" fmla="*/ 618610 w 4046980"/>
              <a:gd name="connsiteY1" fmla="*/ 0 h 6739949"/>
              <a:gd name="connsiteX2" fmla="*/ 1237220 w 4046980"/>
              <a:gd name="connsiteY2" fmla="*/ 0 h 6739949"/>
              <a:gd name="connsiteX3" fmla="*/ 1693950 w 4046980"/>
              <a:gd name="connsiteY3" fmla="*/ 0 h 6739949"/>
              <a:gd name="connsiteX4" fmla="*/ 2191151 w 4046980"/>
              <a:gd name="connsiteY4" fmla="*/ 0 h 6739949"/>
              <a:gd name="connsiteX5" fmla="*/ 2647881 w 4046980"/>
              <a:gd name="connsiteY5" fmla="*/ 0 h 6739949"/>
              <a:gd name="connsiteX6" fmla="*/ 3306961 w 4046980"/>
              <a:gd name="connsiteY6" fmla="*/ 0 h 6739949"/>
              <a:gd name="connsiteX7" fmla="*/ 4046980 w 4046980"/>
              <a:gd name="connsiteY7" fmla="*/ 0 h 6739949"/>
              <a:gd name="connsiteX8" fmla="*/ 4046980 w 4046980"/>
              <a:gd name="connsiteY8" fmla="*/ 426863 h 6739949"/>
              <a:gd name="connsiteX9" fmla="*/ 4046980 w 4046980"/>
              <a:gd name="connsiteY9" fmla="*/ 1055925 h 6739949"/>
              <a:gd name="connsiteX10" fmla="*/ 4046980 w 4046980"/>
              <a:gd name="connsiteY10" fmla="*/ 1684987 h 6739949"/>
              <a:gd name="connsiteX11" fmla="*/ 4046980 w 4046980"/>
              <a:gd name="connsiteY11" fmla="*/ 2246650 h 6739949"/>
              <a:gd name="connsiteX12" fmla="*/ 4046980 w 4046980"/>
              <a:gd name="connsiteY12" fmla="*/ 2606114 h 6739949"/>
              <a:gd name="connsiteX13" fmla="*/ 4046980 w 4046980"/>
              <a:gd name="connsiteY13" fmla="*/ 3100377 h 6739949"/>
              <a:gd name="connsiteX14" fmla="*/ 4046980 w 4046980"/>
              <a:gd name="connsiteY14" fmla="*/ 3459840 h 6739949"/>
              <a:gd name="connsiteX15" fmla="*/ 4046980 w 4046980"/>
              <a:gd name="connsiteY15" fmla="*/ 4021503 h 6739949"/>
              <a:gd name="connsiteX16" fmla="*/ 4046980 w 4046980"/>
              <a:gd name="connsiteY16" fmla="*/ 4717964 h 6739949"/>
              <a:gd name="connsiteX17" fmla="*/ 4046980 w 4046980"/>
              <a:gd name="connsiteY17" fmla="*/ 5077428 h 6739949"/>
              <a:gd name="connsiteX18" fmla="*/ 4046980 w 4046980"/>
              <a:gd name="connsiteY18" fmla="*/ 5706490 h 6739949"/>
              <a:gd name="connsiteX19" fmla="*/ 4046980 w 4046980"/>
              <a:gd name="connsiteY19" fmla="*/ 6739949 h 6739949"/>
              <a:gd name="connsiteX20" fmla="*/ 3549780 w 4046980"/>
              <a:gd name="connsiteY20" fmla="*/ 6739949 h 6739949"/>
              <a:gd name="connsiteX21" fmla="*/ 2890700 w 4046980"/>
              <a:gd name="connsiteY21" fmla="*/ 6739949 h 6739949"/>
              <a:gd name="connsiteX22" fmla="*/ 2433969 w 4046980"/>
              <a:gd name="connsiteY22" fmla="*/ 6739949 h 6739949"/>
              <a:gd name="connsiteX23" fmla="*/ 1977239 w 4046980"/>
              <a:gd name="connsiteY23" fmla="*/ 6739949 h 6739949"/>
              <a:gd name="connsiteX24" fmla="*/ 1318159 w 4046980"/>
              <a:gd name="connsiteY24" fmla="*/ 6739949 h 6739949"/>
              <a:gd name="connsiteX25" fmla="*/ 780489 w 4046980"/>
              <a:gd name="connsiteY25" fmla="*/ 6739949 h 6739949"/>
              <a:gd name="connsiteX26" fmla="*/ 0 w 4046980"/>
              <a:gd name="connsiteY26" fmla="*/ 6739949 h 6739949"/>
              <a:gd name="connsiteX27" fmla="*/ 0 w 4046980"/>
              <a:gd name="connsiteY27" fmla="*/ 6245686 h 6739949"/>
              <a:gd name="connsiteX28" fmla="*/ 0 w 4046980"/>
              <a:gd name="connsiteY28" fmla="*/ 5684024 h 6739949"/>
              <a:gd name="connsiteX29" fmla="*/ 0 w 4046980"/>
              <a:gd name="connsiteY29" fmla="*/ 5324560 h 6739949"/>
              <a:gd name="connsiteX30" fmla="*/ 0 w 4046980"/>
              <a:gd name="connsiteY30" fmla="*/ 4762897 h 6739949"/>
              <a:gd name="connsiteX31" fmla="*/ 0 w 4046980"/>
              <a:gd name="connsiteY31" fmla="*/ 4133835 h 6739949"/>
              <a:gd name="connsiteX32" fmla="*/ 0 w 4046980"/>
              <a:gd name="connsiteY32" fmla="*/ 3706972 h 6739949"/>
              <a:gd name="connsiteX33" fmla="*/ 0 w 4046980"/>
              <a:gd name="connsiteY33" fmla="*/ 3077910 h 6739949"/>
              <a:gd name="connsiteX34" fmla="*/ 0 w 4046980"/>
              <a:gd name="connsiteY34" fmla="*/ 2381449 h 6739949"/>
              <a:gd name="connsiteX35" fmla="*/ 0 w 4046980"/>
              <a:gd name="connsiteY35" fmla="*/ 1954585 h 6739949"/>
              <a:gd name="connsiteX36" fmla="*/ 0 w 4046980"/>
              <a:gd name="connsiteY36" fmla="*/ 1258124 h 6739949"/>
              <a:gd name="connsiteX37" fmla="*/ 0 w 4046980"/>
              <a:gd name="connsiteY37" fmla="*/ 763861 h 6739949"/>
              <a:gd name="connsiteX38" fmla="*/ 0 w 4046980"/>
              <a:gd name="connsiteY38" fmla="*/ 0 h 673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046980" h="6739949" fill="none" extrusionOk="0">
                <a:moveTo>
                  <a:pt x="0" y="0"/>
                </a:moveTo>
                <a:cubicBezTo>
                  <a:pt x="147432" y="-31313"/>
                  <a:pt x="333703" y="10879"/>
                  <a:pt x="618610" y="0"/>
                </a:cubicBezTo>
                <a:cubicBezTo>
                  <a:pt x="903517" y="-10879"/>
                  <a:pt x="1001786" y="54478"/>
                  <a:pt x="1237220" y="0"/>
                </a:cubicBezTo>
                <a:cubicBezTo>
                  <a:pt x="1472654" y="-54478"/>
                  <a:pt x="1515364" y="23479"/>
                  <a:pt x="1693950" y="0"/>
                </a:cubicBezTo>
                <a:cubicBezTo>
                  <a:pt x="1872536" y="-23479"/>
                  <a:pt x="1982630" y="56317"/>
                  <a:pt x="2191151" y="0"/>
                </a:cubicBezTo>
                <a:cubicBezTo>
                  <a:pt x="2399672" y="-56317"/>
                  <a:pt x="2502235" y="40271"/>
                  <a:pt x="2647881" y="0"/>
                </a:cubicBezTo>
                <a:cubicBezTo>
                  <a:pt x="2793527" y="-40271"/>
                  <a:pt x="3058703" y="56013"/>
                  <a:pt x="3306961" y="0"/>
                </a:cubicBezTo>
                <a:cubicBezTo>
                  <a:pt x="3555219" y="-56013"/>
                  <a:pt x="3830812" y="3364"/>
                  <a:pt x="4046980" y="0"/>
                </a:cubicBezTo>
                <a:cubicBezTo>
                  <a:pt x="4093427" y="130420"/>
                  <a:pt x="4026186" y="297504"/>
                  <a:pt x="4046980" y="426863"/>
                </a:cubicBezTo>
                <a:cubicBezTo>
                  <a:pt x="4067774" y="556222"/>
                  <a:pt x="4030070" y="926735"/>
                  <a:pt x="4046980" y="1055925"/>
                </a:cubicBezTo>
                <a:cubicBezTo>
                  <a:pt x="4063890" y="1185115"/>
                  <a:pt x="3987138" y="1461005"/>
                  <a:pt x="4046980" y="1684987"/>
                </a:cubicBezTo>
                <a:cubicBezTo>
                  <a:pt x="4106822" y="1908969"/>
                  <a:pt x="4009666" y="1972302"/>
                  <a:pt x="4046980" y="2246650"/>
                </a:cubicBezTo>
                <a:cubicBezTo>
                  <a:pt x="4084294" y="2520998"/>
                  <a:pt x="4024691" y="2456280"/>
                  <a:pt x="4046980" y="2606114"/>
                </a:cubicBezTo>
                <a:cubicBezTo>
                  <a:pt x="4069269" y="2755948"/>
                  <a:pt x="4022796" y="2947357"/>
                  <a:pt x="4046980" y="3100377"/>
                </a:cubicBezTo>
                <a:cubicBezTo>
                  <a:pt x="4071164" y="3253397"/>
                  <a:pt x="4041094" y="3315287"/>
                  <a:pt x="4046980" y="3459840"/>
                </a:cubicBezTo>
                <a:cubicBezTo>
                  <a:pt x="4052866" y="3604393"/>
                  <a:pt x="3987735" y="3906406"/>
                  <a:pt x="4046980" y="4021503"/>
                </a:cubicBezTo>
                <a:cubicBezTo>
                  <a:pt x="4106225" y="4136600"/>
                  <a:pt x="4033889" y="4429566"/>
                  <a:pt x="4046980" y="4717964"/>
                </a:cubicBezTo>
                <a:cubicBezTo>
                  <a:pt x="4060071" y="5006362"/>
                  <a:pt x="4007791" y="4995028"/>
                  <a:pt x="4046980" y="5077428"/>
                </a:cubicBezTo>
                <a:cubicBezTo>
                  <a:pt x="4086169" y="5159828"/>
                  <a:pt x="4033328" y="5444368"/>
                  <a:pt x="4046980" y="5706490"/>
                </a:cubicBezTo>
                <a:cubicBezTo>
                  <a:pt x="4060632" y="5968612"/>
                  <a:pt x="3981469" y="6380759"/>
                  <a:pt x="4046980" y="6739949"/>
                </a:cubicBezTo>
                <a:cubicBezTo>
                  <a:pt x="3851478" y="6778257"/>
                  <a:pt x="3783392" y="6699603"/>
                  <a:pt x="3549780" y="6739949"/>
                </a:cubicBezTo>
                <a:cubicBezTo>
                  <a:pt x="3316168" y="6780295"/>
                  <a:pt x="3042745" y="6695354"/>
                  <a:pt x="2890700" y="6739949"/>
                </a:cubicBezTo>
                <a:cubicBezTo>
                  <a:pt x="2738655" y="6784544"/>
                  <a:pt x="2621289" y="6706410"/>
                  <a:pt x="2433969" y="6739949"/>
                </a:cubicBezTo>
                <a:cubicBezTo>
                  <a:pt x="2246649" y="6773488"/>
                  <a:pt x="2195718" y="6727746"/>
                  <a:pt x="1977239" y="6739949"/>
                </a:cubicBezTo>
                <a:cubicBezTo>
                  <a:pt x="1758760" y="6752152"/>
                  <a:pt x="1556493" y="6729013"/>
                  <a:pt x="1318159" y="6739949"/>
                </a:cubicBezTo>
                <a:cubicBezTo>
                  <a:pt x="1079825" y="6750885"/>
                  <a:pt x="1046859" y="6699387"/>
                  <a:pt x="780489" y="6739949"/>
                </a:cubicBezTo>
                <a:cubicBezTo>
                  <a:pt x="514119" y="6780511"/>
                  <a:pt x="311005" y="6738849"/>
                  <a:pt x="0" y="6739949"/>
                </a:cubicBezTo>
                <a:cubicBezTo>
                  <a:pt x="-10390" y="6509505"/>
                  <a:pt x="190" y="6395622"/>
                  <a:pt x="0" y="6245686"/>
                </a:cubicBezTo>
                <a:cubicBezTo>
                  <a:pt x="-190" y="6095750"/>
                  <a:pt x="40132" y="5954530"/>
                  <a:pt x="0" y="5684024"/>
                </a:cubicBezTo>
                <a:cubicBezTo>
                  <a:pt x="-40132" y="5413518"/>
                  <a:pt x="27223" y="5446975"/>
                  <a:pt x="0" y="5324560"/>
                </a:cubicBezTo>
                <a:cubicBezTo>
                  <a:pt x="-27223" y="5202145"/>
                  <a:pt x="43881" y="5024679"/>
                  <a:pt x="0" y="4762897"/>
                </a:cubicBezTo>
                <a:cubicBezTo>
                  <a:pt x="-43881" y="4501115"/>
                  <a:pt x="43216" y="4369136"/>
                  <a:pt x="0" y="4133835"/>
                </a:cubicBezTo>
                <a:cubicBezTo>
                  <a:pt x="-43216" y="3898534"/>
                  <a:pt x="5642" y="3903698"/>
                  <a:pt x="0" y="3706972"/>
                </a:cubicBezTo>
                <a:cubicBezTo>
                  <a:pt x="-5642" y="3510246"/>
                  <a:pt x="52150" y="3246330"/>
                  <a:pt x="0" y="3077910"/>
                </a:cubicBezTo>
                <a:cubicBezTo>
                  <a:pt x="-52150" y="2909490"/>
                  <a:pt x="7559" y="2664767"/>
                  <a:pt x="0" y="2381449"/>
                </a:cubicBezTo>
                <a:cubicBezTo>
                  <a:pt x="-7559" y="2098131"/>
                  <a:pt x="35345" y="2081286"/>
                  <a:pt x="0" y="1954585"/>
                </a:cubicBezTo>
                <a:cubicBezTo>
                  <a:pt x="-35345" y="1827884"/>
                  <a:pt x="37615" y="1462871"/>
                  <a:pt x="0" y="1258124"/>
                </a:cubicBezTo>
                <a:cubicBezTo>
                  <a:pt x="-37615" y="1053377"/>
                  <a:pt x="118" y="1005671"/>
                  <a:pt x="0" y="763861"/>
                </a:cubicBezTo>
                <a:cubicBezTo>
                  <a:pt x="-118" y="522051"/>
                  <a:pt x="65071" y="194638"/>
                  <a:pt x="0" y="0"/>
                </a:cubicBezTo>
                <a:close/>
              </a:path>
              <a:path w="4046980" h="6739949" stroke="0" extrusionOk="0">
                <a:moveTo>
                  <a:pt x="0" y="0"/>
                </a:moveTo>
                <a:cubicBezTo>
                  <a:pt x="244467" y="-57501"/>
                  <a:pt x="375771" y="34649"/>
                  <a:pt x="659080" y="0"/>
                </a:cubicBezTo>
                <a:cubicBezTo>
                  <a:pt x="942389" y="-34649"/>
                  <a:pt x="963594" y="58578"/>
                  <a:pt x="1156280" y="0"/>
                </a:cubicBezTo>
                <a:cubicBezTo>
                  <a:pt x="1348966" y="-58578"/>
                  <a:pt x="1597325" y="57725"/>
                  <a:pt x="1734420" y="0"/>
                </a:cubicBezTo>
                <a:cubicBezTo>
                  <a:pt x="1871515" y="-57725"/>
                  <a:pt x="2031599" y="20658"/>
                  <a:pt x="2312560" y="0"/>
                </a:cubicBezTo>
                <a:cubicBezTo>
                  <a:pt x="2593521" y="-20658"/>
                  <a:pt x="2713727" y="13250"/>
                  <a:pt x="2850230" y="0"/>
                </a:cubicBezTo>
                <a:cubicBezTo>
                  <a:pt x="2986733" y="-13250"/>
                  <a:pt x="3202247" y="41055"/>
                  <a:pt x="3306961" y="0"/>
                </a:cubicBezTo>
                <a:cubicBezTo>
                  <a:pt x="3411675" y="-41055"/>
                  <a:pt x="3805870" y="28489"/>
                  <a:pt x="4046980" y="0"/>
                </a:cubicBezTo>
                <a:cubicBezTo>
                  <a:pt x="4049916" y="146232"/>
                  <a:pt x="4008328" y="276335"/>
                  <a:pt x="4046980" y="494263"/>
                </a:cubicBezTo>
                <a:cubicBezTo>
                  <a:pt x="4085632" y="712191"/>
                  <a:pt x="4031720" y="793299"/>
                  <a:pt x="4046980" y="1055925"/>
                </a:cubicBezTo>
                <a:cubicBezTo>
                  <a:pt x="4062240" y="1318551"/>
                  <a:pt x="4028541" y="1253828"/>
                  <a:pt x="4046980" y="1415389"/>
                </a:cubicBezTo>
                <a:cubicBezTo>
                  <a:pt x="4065419" y="1576950"/>
                  <a:pt x="3966771" y="1895195"/>
                  <a:pt x="4046980" y="2111851"/>
                </a:cubicBezTo>
                <a:cubicBezTo>
                  <a:pt x="4127189" y="2328507"/>
                  <a:pt x="4015134" y="2431939"/>
                  <a:pt x="4046980" y="2673513"/>
                </a:cubicBezTo>
                <a:cubicBezTo>
                  <a:pt x="4078826" y="2915087"/>
                  <a:pt x="4042771" y="2925765"/>
                  <a:pt x="4046980" y="3167776"/>
                </a:cubicBezTo>
                <a:cubicBezTo>
                  <a:pt x="4051189" y="3409787"/>
                  <a:pt x="3996810" y="3452182"/>
                  <a:pt x="4046980" y="3729438"/>
                </a:cubicBezTo>
                <a:cubicBezTo>
                  <a:pt x="4097150" y="4006694"/>
                  <a:pt x="4015530" y="3958702"/>
                  <a:pt x="4046980" y="4156302"/>
                </a:cubicBezTo>
                <a:cubicBezTo>
                  <a:pt x="4078430" y="4353902"/>
                  <a:pt x="4033750" y="4530851"/>
                  <a:pt x="4046980" y="4717964"/>
                </a:cubicBezTo>
                <a:cubicBezTo>
                  <a:pt x="4060210" y="4905077"/>
                  <a:pt x="3997004" y="4968810"/>
                  <a:pt x="4046980" y="5212227"/>
                </a:cubicBezTo>
                <a:cubicBezTo>
                  <a:pt x="4096956" y="5455644"/>
                  <a:pt x="4035867" y="5578847"/>
                  <a:pt x="4046980" y="5841289"/>
                </a:cubicBezTo>
                <a:cubicBezTo>
                  <a:pt x="4058093" y="6103731"/>
                  <a:pt x="4033005" y="6547293"/>
                  <a:pt x="4046980" y="6739949"/>
                </a:cubicBezTo>
                <a:cubicBezTo>
                  <a:pt x="3723386" y="6815548"/>
                  <a:pt x="3622583" y="6731604"/>
                  <a:pt x="3387900" y="6739949"/>
                </a:cubicBezTo>
                <a:cubicBezTo>
                  <a:pt x="3153217" y="6748294"/>
                  <a:pt x="3047460" y="6713151"/>
                  <a:pt x="2931170" y="6739949"/>
                </a:cubicBezTo>
                <a:cubicBezTo>
                  <a:pt x="2814880" y="6766747"/>
                  <a:pt x="2501720" y="6688575"/>
                  <a:pt x="2353030" y="6739949"/>
                </a:cubicBezTo>
                <a:cubicBezTo>
                  <a:pt x="2204340" y="6791323"/>
                  <a:pt x="2008122" y="6702812"/>
                  <a:pt x="1896299" y="6739949"/>
                </a:cubicBezTo>
                <a:cubicBezTo>
                  <a:pt x="1784476" y="6777086"/>
                  <a:pt x="1488005" y="6661947"/>
                  <a:pt x="1237220" y="6739949"/>
                </a:cubicBezTo>
                <a:cubicBezTo>
                  <a:pt x="986435" y="6817951"/>
                  <a:pt x="803430" y="6681280"/>
                  <a:pt x="578140" y="6739949"/>
                </a:cubicBezTo>
                <a:cubicBezTo>
                  <a:pt x="352850" y="6798618"/>
                  <a:pt x="206052" y="6710233"/>
                  <a:pt x="0" y="6739949"/>
                </a:cubicBezTo>
                <a:cubicBezTo>
                  <a:pt x="-74569" y="6598923"/>
                  <a:pt x="17421" y="6321711"/>
                  <a:pt x="0" y="6110887"/>
                </a:cubicBezTo>
                <a:cubicBezTo>
                  <a:pt x="-17421" y="5900063"/>
                  <a:pt x="36892" y="5847503"/>
                  <a:pt x="0" y="5684024"/>
                </a:cubicBezTo>
                <a:cubicBezTo>
                  <a:pt x="-36892" y="5520545"/>
                  <a:pt x="24998" y="5452568"/>
                  <a:pt x="0" y="5324560"/>
                </a:cubicBezTo>
                <a:cubicBezTo>
                  <a:pt x="-24998" y="5196552"/>
                  <a:pt x="32049" y="5053287"/>
                  <a:pt x="0" y="4897696"/>
                </a:cubicBezTo>
                <a:cubicBezTo>
                  <a:pt x="-32049" y="4742105"/>
                  <a:pt x="29255" y="4578133"/>
                  <a:pt x="0" y="4470833"/>
                </a:cubicBezTo>
                <a:cubicBezTo>
                  <a:pt x="-29255" y="4363533"/>
                  <a:pt x="11797" y="4113693"/>
                  <a:pt x="0" y="3909170"/>
                </a:cubicBezTo>
                <a:cubicBezTo>
                  <a:pt x="-11797" y="3704647"/>
                  <a:pt x="72388" y="3417768"/>
                  <a:pt x="0" y="3212709"/>
                </a:cubicBezTo>
                <a:cubicBezTo>
                  <a:pt x="-72388" y="3007650"/>
                  <a:pt x="28512" y="2805792"/>
                  <a:pt x="0" y="2583647"/>
                </a:cubicBezTo>
                <a:cubicBezTo>
                  <a:pt x="-28512" y="2361502"/>
                  <a:pt x="7786" y="2137753"/>
                  <a:pt x="0" y="2021985"/>
                </a:cubicBezTo>
                <a:cubicBezTo>
                  <a:pt x="-7786" y="1906217"/>
                  <a:pt x="26679" y="1544935"/>
                  <a:pt x="0" y="1325523"/>
                </a:cubicBezTo>
                <a:cubicBezTo>
                  <a:pt x="-26679" y="1106111"/>
                  <a:pt x="40808" y="974418"/>
                  <a:pt x="0" y="763861"/>
                </a:cubicBezTo>
                <a:cubicBezTo>
                  <a:pt x="-40808" y="553304"/>
                  <a:pt x="62470" y="36252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466571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74792020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44000">
              <a:schemeClr val="accent4">
                <a:lumMod val="40000"/>
                <a:lumOff val="60000"/>
              </a:schemeClr>
            </a:gs>
            <a:gs pos="70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E4F51E-2ED7-47B5-972D-9E34FF7B8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8F14DB-1A71-4A5B-A4AC-BF14A188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DED10512-0E63-46B0-8293-6309FCA35F2D}"/>
              </a:ext>
            </a:extLst>
          </p:cNvPr>
          <p:cNvSpPr/>
          <p:nvPr/>
        </p:nvSpPr>
        <p:spPr>
          <a:xfrm>
            <a:off x="246784" y="1272855"/>
            <a:ext cx="5559136" cy="1989458"/>
          </a:xfrm>
          <a:custGeom>
            <a:avLst/>
            <a:gdLst>
              <a:gd name="connsiteX0" fmla="*/ 0 w 5559136"/>
              <a:gd name="connsiteY0" fmla="*/ 331583 h 1989458"/>
              <a:gd name="connsiteX1" fmla="*/ 331583 w 5559136"/>
              <a:gd name="connsiteY1" fmla="*/ 0 h 1989458"/>
              <a:gd name="connsiteX2" fmla="*/ 924539 w 5559136"/>
              <a:gd name="connsiteY2" fmla="*/ 0 h 1989458"/>
              <a:gd name="connsiteX3" fmla="*/ 1468536 w 5559136"/>
              <a:gd name="connsiteY3" fmla="*/ 0 h 1989458"/>
              <a:gd name="connsiteX4" fmla="*/ 1865654 w 5559136"/>
              <a:gd name="connsiteY4" fmla="*/ 0 h 1989458"/>
              <a:gd name="connsiteX5" fmla="*/ 2360691 w 5559136"/>
              <a:gd name="connsiteY5" fmla="*/ 0 h 1989458"/>
              <a:gd name="connsiteX6" fmla="*/ 3002607 w 5559136"/>
              <a:gd name="connsiteY6" fmla="*/ 0 h 1989458"/>
              <a:gd name="connsiteX7" fmla="*/ 3497644 w 5559136"/>
              <a:gd name="connsiteY7" fmla="*/ 0 h 1989458"/>
              <a:gd name="connsiteX8" fmla="*/ 4090600 w 5559136"/>
              <a:gd name="connsiteY8" fmla="*/ 0 h 1989458"/>
              <a:gd name="connsiteX9" fmla="*/ 4536677 w 5559136"/>
              <a:gd name="connsiteY9" fmla="*/ 0 h 1989458"/>
              <a:gd name="connsiteX10" fmla="*/ 5227553 w 5559136"/>
              <a:gd name="connsiteY10" fmla="*/ 0 h 1989458"/>
              <a:gd name="connsiteX11" fmla="*/ 5559136 w 5559136"/>
              <a:gd name="connsiteY11" fmla="*/ 331583 h 1989458"/>
              <a:gd name="connsiteX12" fmla="*/ 5559136 w 5559136"/>
              <a:gd name="connsiteY12" fmla="*/ 747154 h 1989458"/>
              <a:gd name="connsiteX13" fmla="*/ 5559136 w 5559136"/>
              <a:gd name="connsiteY13" fmla="*/ 1189252 h 1989458"/>
              <a:gd name="connsiteX14" fmla="*/ 5559136 w 5559136"/>
              <a:gd name="connsiteY14" fmla="*/ 1657875 h 1989458"/>
              <a:gd name="connsiteX15" fmla="*/ 5227553 w 5559136"/>
              <a:gd name="connsiteY15" fmla="*/ 1989458 h 1989458"/>
              <a:gd name="connsiteX16" fmla="*/ 4830435 w 5559136"/>
              <a:gd name="connsiteY16" fmla="*/ 1989458 h 1989458"/>
              <a:gd name="connsiteX17" fmla="*/ 4433318 w 5559136"/>
              <a:gd name="connsiteY17" fmla="*/ 1989458 h 1989458"/>
              <a:gd name="connsiteX18" fmla="*/ 3840362 w 5559136"/>
              <a:gd name="connsiteY18" fmla="*/ 1989458 h 1989458"/>
              <a:gd name="connsiteX19" fmla="*/ 3394284 w 5559136"/>
              <a:gd name="connsiteY19" fmla="*/ 1989458 h 1989458"/>
              <a:gd name="connsiteX20" fmla="*/ 2752368 w 5559136"/>
              <a:gd name="connsiteY20" fmla="*/ 1989458 h 1989458"/>
              <a:gd name="connsiteX21" fmla="*/ 2306291 w 5559136"/>
              <a:gd name="connsiteY21" fmla="*/ 1989458 h 1989458"/>
              <a:gd name="connsiteX22" fmla="*/ 1811254 w 5559136"/>
              <a:gd name="connsiteY22" fmla="*/ 1989458 h 1989458"/>
              <a:gd name="connsiteX23" fmla="*/ 1414136 w 5559136"/>
              <a:gd name="connsiteY23" fmla="*/ 1989458 h 1989458"/>
              <a:gd name="connsiteX24" fmla="*/ 1017019 w 5559136"/>
              <a:gd name="connsiteY24" fmla="*/ 1989458 h 1989458"/>
              <a:gd name="connsiteX25" fmla="*/ 331583 w 5559136"/>
              <a:gd name="connsiteY25" fmla="*/ 1989458 h 1989458"/>
              <a:gd name="connsiteX26" fmla="*/ 0 w 5559136"/>
              <a:gd name="connsiteY26" fmla="*/ 1657875 h 1989458"/>
              <a:gd name="connsiteX27" fmla="*/ 0 w 5559136"/>
              <a:gd name="connsiteY27" fmla="*/ 1242304 h 1989458"/>
              <a:gd name="connsiteX28" fmla="*/ 0 w 5559136"/>
              <a:gd name="connsiteY28" fmla="*/ 786943 h 1989458"/>
              <a:gd name="connsiteX29" fmla="*/ 0 w 5559136"/>
              <a:gd name="connsiteY29" fmla="*/ 331583 h 198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559136" h="1989458" fill="none" extrusionOk="0">
                <a:moveTo>
                  <a:pt x="0" y="331583"/>
                </a:moveTo>
                <a:cubicBezTo>
                  <a:pt x="-23889" y="138031"/>
                  <a:pt x="190399" y="20694"/>
                  <a:pt x="331583" y="0"/>
                </a:cubicBezTo>
                <a:cubicBezTo>
                  <a:pt x="605676" y="-62604"/>
                  <a:pt x="745307" y="66366"/>
                  <a:pt x="924539" y="0"/>
                </a:cubicBezTo>
                <a:cubicBezTo>
                  <a:pt x="1103771" y="-66366"/>
                  <a:pt x="1296997" y="50176"/>
                  <a:pt x="1468536" y="0"/>
                </a:cubicBezTo>
                <a:cubicBezTo>
                  <a:pt x="1640075" y="-50176"/>
                  <a:pt x="1769958" y="34514"/>
                  <a:pt x="1865654" y="0"/>
                </a:cubicBezTo>
                <a:cubicBezTo>
                  <a:pt x="1961350" y="-34514"/>
                  <a:pt x="2159362" y="2516"/>
                  <a:pt x="2360691" y="0"/>
                </a:cubicBezTo>
                <a:cubicBezTo>
                  <a:pt x="2562020" y="-2516"/>
                  <a:pt x="2828483" y="2276"/>
                  <a:pt x="3002607" y="0"/>
                </a:cubicBezTo>
                <a:cubicBezTo>
                  <a:pt x="3176731" y="-2276"/>
                  <a:pt x="3271770" y="33391"/>
                  <a:pt x="3497644" y="0"/>
                </a:cubicBezTo>
                <a:cubicBezTo>
                  <a:pt x="3723518" y="-33391"/>
                  <a:pt x="3868201" y="51373"/>
                  <a:pt x="4090600" y="0"/>
                </a:cubicBezTo>
                <a:cubicBezTo>
                  <a:pt x="4312999" y="-51373"/>
                  <a:pt x="4356806" y="32104"/>
                  <a:pt x="4536677" y="0"/>
                </a:cubicBezTo>
                <a:cubicBezTo>
                  <a:pt x="4716548" y="-32104"/>
                  <a:pt x="5040048" y="51623"/>
                  <a:pt x="5227553" y="0"/>
                </a:cubicBezTo>
                <a:cubicBezTo>
                  <a:pt x="5399793" y="-44249"/>
                  <a:pt x="5555638" y="154627"/>
                  <a:pt x="5559136" y="331583"/>
                </a:cubicBezTo>
                <a:cubicBezTo>
                  <a:pt x="5579411" y="485914"/>
                  <a:pt x="5511985" y="642761"/>
                  <a:pt x="5559136" y="747154"/>
                </a:cubicBezTo>
                <a:cubicBezTo>
                  <a:pt x="5606287" y="851547"/>
                  <a:pt x="5537007" y="1072271"/>
                  <a:pt x="5559136" y="1189252"/>
                </a:cubicBezTo>
                <a:cubicBezTo>
                  <a:pt x="5581265" y="1306233"/>
                  <a:pt x="5554833" y="1443637"/>
                  <a:pt x="5559136" y="1657875"/>
                </a:cubicBezTo>
                <a:cubicBezTo>
                  <a:pt x="5569192" y="1830756"/>
                  <a:pt x="5372616" y="1971778"/>
                  <a:pt x="5227553" y="1989458"/>
                </a:cubicBezTo>
                <a:cubicBezTo>
                  <a:pt x="5094299" y="2015663"/>
                  <a:pt x="5027390" y="1953507"/>
                  <a:pt x="4830435" y="1989458"/>
                </a:cubicBezTo>
                <a:cubicBezTo>
                  <a:pt x="4633480" y="2025409"/>
                  <a:pt x="4620870" y="1977714"/>
                  <a:pt x="4433318" y="1989458"/>
                </a:cubicBezTo>
                <a:cubicBezTo>
                  <a:pt x="4245766" y="2001202"/>
                  <a:pt x="4090497" y="1926953"/>
                  <a:pt x="3840362" y="1989458"/>
                </a:cubicBezTo>
                <a:cubicBezTo>
                  <a:pt x="3590227" y="2051963"/>
                  <a:pt x="3545046" y="1978670"/>
                  <a:pt x="3394284" y="1989458"/>
                </a:cubicBezTo>
                <a:cubicBezTo>
                  <a:pt x="3243522" y="2000246"/>
                  <a:pt x="2938214" y="1943934"/>
                  <a:pt x="2752368" y="1989458"/>
                </a:cubicBezTo>
                <a:cubicBezTo>
                  <a:pt x="2566522" y="2034982"/>
                  <a:pt x="2467318" y="1973645"/>
                  <a:pt x="2306291" y="1989458"/>
                </a:cubicBezTo>
                <a:cubicBezTo>
                  <a:pt x="2145264" y="2005271"/>
                  <a:pt x="2040997" y="1956407"/>
                  <a:pt x="1811254" y="1989458"/>
                </a:cubicBezTo>
                <a:cubicBezTo>
                  <a:pt x="1581511" y="2022509"/>
                  <a:pt x="1610393" y="1984815"/>
                  <a:pt x="1414136" y="1989458"/>
                </a:cubicBezTo>
                <a:cubicBezTo>
                  <a:pt x="1217879" y="1994101"/>
                  <a:pt x="1122148" y="1970244"/>
                  <a:pt x="1017019" y="1989458"/>
                </a:cubicBezTo>
                <a:cubicBezTo>
                  <a:pt x="911890" y="2008672"/>
                  <a:pt x="582915" y="1932124"/>
                  <a:pt x="331583" y="1989458"/>
                </a:cubicBezTo>
                <a:cubicBezTo>
                  <a:pt x="150703" y="1977930"/>
                  <a:pt x="22888" y="1837235"/>
                  <a:pt x="0" y="1657875"/>
                </a:cubicBezTo>
                <a:cubicBezTo>
                  <a:pt x="-622" y="1498793"/>
                  <a:pt x="37251" y="1352737"/>
                  <a:pt x="0" y="1242304"/>
                </a:cubicBezTo>
                <a:cubicBezTo>
                  <a:pt x="-37251" y="1131871"/>
                  <a:pt x="46561" y="906445"/>
                  <a:pt x="0" y="786943"/>
                </a:cubicBezTo>
                <a:cubicBezTo>
                  <a:pt x="-46561" y="667441"/>
                  <a:pt x="8353" y="423504"/>
                  <a:pt x="0" y="331583"/>
                </a:cubicBezTo>
                <a:close/>
              </a:path>
              <a:path w="5559136" h="1989458" stroke="0" extrusionOk="0">
                <a:moveTo>
                  <a:pt x="0" y="331583"/>
                </a:moveTo>
                <a:cubicBezTo>
                  <a:pt x="17706" y="126274"/>
                  <a:pt x="146579" y="-44447"/>
                  <a:pt x="331583" y="0"/>
                </a:cubicBezTo>
                <a:cubicBezTo>
                  <a:pt x="448416" y="-1492"/>
                  <a:pt x="630474" y="22284"/>
                  <a:pt x="826620" y="0"/>
                </a:cubicBezTo>
                <a:cubicBezTo>
                  <a:pt x="1022766" y="-22284"/>
                  <a:pt x="1251619" y="17057"/>
                  <a:pt x="1468536" y="0"/>
                </a:cubicBezTo>
                <a:cubicBezTo>
                  <a:pt x="1685453" y="-17057"/>
                  <a:pt x="1790906" y="21862"/>
                  <a:pt x="1914613" y="0"/>
                </a:cubicBezTo>
                <a:cubicBezTo>
                  <a:pt x="2038320" y="-21862"/>
                  <a:pt x="2144722" y="1866"/>
                  <a:pt x="2311731" y="0"/>
                </a:cubicBezTo>
                <a:cubicBezTo>
                  <a:pt x="2478740" y="-1866"/>
                  <a:pt x="2629530" y="26008"/>
                  <a:pt x="2904687" y="0"/>
                </a:cubicBezTo>
                <a:cubicBezTo>
                  <a:pt x="3179844" y="-26008"/>
                  <a:pt x="3123793" y="11641"/>
                  <a:pt x="3301805" y="0"/>
                </a:cubicBezTo>
                <a:cubicBezTo>
                  <a:pt x="3479817" y="-11641"/>
                  <a:pt x="3606896" y="22313"/>
                  <a:pt x="3796842" y="0"/>
                </a:cubicBezTo>
                <a:cubicBezTo>
                  <a:pt x="3986788" y="-22313"/>
                  <a:pt x="4174267" y="51537"/>
                  <a:pt x="4291879" y="0"/>
                </a:cubicBezTo>
                <a:cubicBezTo>
                  <a:pt x="4409491" y="-51537"/>
                  <a:pt x="4517929" y="21315"/>
                  <a:pt x="4688996" y="0"/>
                </a:cubicBezTo>
                <a:cubicBezTo>
                  <a:pt x="4860063" y="-21315"/>
                  <a:pt x="5034322" y="50603"/>
                  <a:pt x="5227553" y="0"/>
                </a:cubicBezTo>
                <a:cubicBezTo>
                  <a:pt x="5413661" y="-40786"/>
                  <a:pt x="5579754" y="109761"/>
                  <a:pt x="5559136" y="331583"/>
                </a:cubicBezTo>
                <a:cubicBezTo>
                  <a:pt x="5609551" y="444488"/>
                  <a:pt x="5556276" y="676168"/>
                  <a:pt x="5559136" y="786943"/>
                </a:cubicBezTo>
                <a:cubicBezTo>
                  <a:pt x="5561996" y="897718"/>
                  <a:pt x="5551122" y="1057619"/>
                  <a:pt x="5559136" y="1215778"/>
                </a:cubicBezTo>
                <a:cubicBezTo>
                  <a:pt x="5567150" y="1373937"/>
                  <a:pt x="5536906" y="1488019"/>
                  <a:pt x="5559136" y="1657875"/>
                </a:cubicBezTo>
                <a:cubicBezTo>
                  <a:pt x="5595008" y="1837118"/>
                  <a:pt x="5385081" y="2027872"/>
                  <a:pt x="5227553" y="1989458"/>
                </a:cubicBezTo>
                <a:cubicBezTo>
                  <a:pt x="4994057" y="2045472"/>
                  <a:pt x="4811279" y="1966520"/>
                  <a:pt x="4683556" y="1989458"/>
                </a:cubicBezTo>
                <a:cubicBezTo>
                  <a:pt x="4555833" y="2012396"/>
                  <a:pt x="4323130" y="1970136"/>
                  <a:pt x="4090600" y="1989458"/>
                </a:cubicBezTo>
                <a:cubicBezTo>
                  <a:pt x="3858070" y="2008780"/>
                  <a:pt x="3836489" y="1936221"/>
                  <a:pt x="3644523" y="1989458"/>
                </a:cubicBezTo>
                <a:cubicBezTo>
                  <a:pt x="3452557" y="2042695"/>
                  <a:pt x="3410995" y="1977344"/>
                  <a:pt x="3247405" y="1989458"/>
                </a:cubicBezTo>
                <a:cubicBezTo>
                  <a:pt x="3083815" y="2001572"/>
                  <a:pt x="2958574" y="1986725"/>
                  <a:pt x="2801328" y="1989458"/>
                </a:cubicBezTo>
                <a:cubicBezTo>
                  <a:pt x="2644082" y="1992191"/>
                  <a:pt x="2328286" y="1949275"/>
                  <a:pt x="2159412" y="1989458"/>
                </a:cubicBezTo>
                <a:cubicBezTo>
                  <a:pt x="1990538" y="2029641"/>
                  <a:pt x="1821953" y="1950902"/>
                  <a:pt x="1517496" y="1989458"/>
                </a:cubicBezTo>
                <a:cubicBezTo>
                  <a:pt x="1213039" y="2028014"/>
                  <a:pt x="1091786" y="1925826"/>
                  <a:pt x="924539" y="1989458"/>
                </a:cubicBezTo>
                <a:cubicBezTo>
                  <a:pt x="757292" y="2053090"/>
                  <a:pt x="545191" y="1973830"/>
                  <a:pt x="331583" y="1989458"/>
                </a:cubicBezTo>
                <a:cubicBezTo>
                  <a:pt x="112304" y="2019730"/>
                  <a:pt x="-44557" y="1838620"/>
                  <a:pt x="0" y="1657875"/>
                </a:cubicBezTo>
                <a:cubicBezTo>
                  <a:pt x="-48931" y="1548517"/>
                  <a:pt x="6062" y="1401075"/>
                  <a:pt x="0" y="1242304"/>
                </a:cubicBezTo>
                <a:cubicBezTo>
                  <a:pt x="-6062" y="1083533"/>
                  <a:pt x="3929" y="987989"/>
                  <a:pt x="0" y="813469"/>
                </a:cubicBezTo>
                <a:cubicBezTo>
                  <a:pt x="-3929" y="638949"/>
                  <a:pt x="54137" y="471038"/>
                  <a:pt x="0" y="33158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1445821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tx1"/>
                </a:solidFill>
                <a:latin typeface="Century Schoolbook" panose="02040604050505020304" pitchFamily="18" charset="0"/>
              </a:rPr>
              <a:t>Na koreňoch bôbovitých rastlín žijú </a:t>
            </a:r>
            <a:r>
              <a:rPr lang="sk-SK" sz="2000" b="1" dirty="0" err="1">
                <a:solidFill>
                  <a:srgbClr val="7030A0"/>
                </a:solidFill>
                <a:latin typeface="Century Schoolbook" panose="02040604050505020304" pitchFamily="18" charset="0"/>
              </a:rPr>
              <a:t>hľuzkové</a:t>
            </a:r>
            <a:r>
              <a:rPr lang="sk-SK" sz="2000" b="1" dirty="0">
                <a:solidFill>
                  <a:srgbClr val="7030A0"/>
                </a:solidFill>
                <a:latin typeface="Century Schoolbook" panose="02040604050505020304" pitchFamily="18" charset="0"/>
              </a:rPr>
              <a:t> baktérie </a:t>
            </a:r>
            <a:br>
              <a:rPr lang="sk-SK" sz="2000" b="1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endParaRPr lang="sk-SK" sz="2000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Zo vzduchu viažu dusík a obohacujú oň pôdu = úrodnejšia pôda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A6428CC-6085-4B54-8D34-94A30BC10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73" y="347663"/>
            <a:ext cx="6191250" cy="5829300"/>
          </a:xfrm>
          <a:prstGeom prst="rect">
            <a:avLst/>
          </a:prstGeom>
        </p:spPr>
      </p:pic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D9E0BEE4-CFC6-4F67-8BA7-3A1296B7CE1F}"/>
              </a:ext>
            </a:extLst>
          </p:cNvPr>
          <p:cNvCxnSpPr>
            <a:cxnSpLocks/>
          </p:cNvCxnSpPr>
          <p:nvPr/>
        </p:nvCxnSpPr>
        <p:spPr>
          <a:xfrm>
            <a:off x="5805920" y="2059766"/>
            <a:ext cx="4574598" cy="1337484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897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335</Words>
  <Application>Microsoft Office PowerPoint</Application>
  <PresentationFormat>Širokouhlá</PresentationFormat>
  <Paragraphs>58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Century Schoolbook</vt:lpstr>
      <vt:lpstr>Lucida Calligraphy</vt:lpstr>
      <vt:lpstr>Motív Office</vt:lpstr>
      <vt:lpstr>Poľné rastliny </vt:lpstr>
      <vt:lpstr>Prezentácia programu PowerPoint</vt:lpstr>
      <vt:lpstr>Obilniny </vt:lpstr>
      <vt:lpstr>Stavba</vt:lpstr>
      <vt:lpstr>Prezentácia programu PowerPoint</vt:lpstr>
      <vt:lpstr>Využite – porozmýšľaj a priraď správne čísla </vt:lpstr>
      <vt:lpstr>Využitie </vt:lpstr>
      <vt:lpstr>Krmoviny </vt:lpstr>
      <vt:lpstr>Prezentácia programu PowerPoint</vt:lpstr>
      <vt:lpstr>Ďatelina lúčna </vt:lpstr>
      <vt:lpstr>Ďatelina plazivá </vt:lpstr>
      <vt:lpstr>Lucerna siata </vt:lpstr>
      <vt:lpstr>Vika siata </vt:lpstr>
      <vt:lpstr>Bôb obyčajný </vt:lpstr>
      <vt:lpstr>Ďakujem za pozornosť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Poľné rastliny</dc:title>
  <dc:creator>Martina Ondrejková</dc:creator>
  <cp:lastModifiedBy>Ladislav Fodor</cp:lastModifiedBy>
  <cp:revision>16</cp:revision>
  <dcterms:created xsi:type="dcterms:W3CDTF">2020-05-03T04:49:51Z</dcterms:created>
  <dcterms:modified xsi:type="dcterms:W3CDTF">2020-05-04T07:35:51Z</dcterms:modified>
</cp:coreProperties>
</file>