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5" r:id="rId7"/>
    <p:sldId id="266" r:id="rId8"/>
    <p:sldId id="26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D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-78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793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012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69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285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8615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67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011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78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0885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7254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178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4000" t="-10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C49A-2D5C-4A71-AF2F-197703B33551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A0A2-2336-473D-911A-512B4F190A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79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305878"/>
            <a:ext cx="9144000" cy="27784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sk-SK" sz="9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7780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SLOVENSKO NA MAPE</a:t>
            </a:r>
            <a:endParaRPr lang="sk-SK" sz="9600" b="1" dirty="0">
              <a:solidFill>
                <a:schemeClr val="accent1">
                  <a:lumMod val="50000"/>
                </a:schemeClr>
              </a:solidFill>
              <a:effectLst>
                <a:glow rad="17780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76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9575" y="2495550"/>
            <a:ext cx="4381500" cy="37052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k-SK" dirty="0" smtClean="0"/>
              <a:t>Každý z týchto objektov je zobrazený pomocou znakov. Znaky by mali byť uvedené v </a:t>
            </a:r>
            <a:r>
              <a:rPr lang="sk-SK" sz="3600" b="1" dirty="0" smtClean="0">
                <a:solidFill>
                  <a:schemeClr val="accent1">
                    <a:lumMod val="50000"/>
                  </a:schemeClr>
                </a:solidFill>
              </a:rPr>
              <a:t>legende</a:t>
            </a:r>
            <a:r>
              <a:rPr lang="sk-SK" dirty="0" smtClean="0"/>
              <a:t>, ktorá je súčasťou mapy.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323" y="2038349"/>
            <a:ext cx="6777401" cy="4562475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95276" y="206155"/>
            <a:ext cx="11601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Okrem povrchu a miest sú na mape znázornené aj rôzne objekty</a:t>
            </a:r>
            <a:r>
              <a:rPr lang="sk-SK" sz="2800" dirty="0" smtClean="0"/>
              <a:t>.</a:t>
            </a:r>
          </a:p>
          <a:p>
            <a:endParaRPr lang="sk-SK" sz="2800" dirty="0"/>
          </a:p>
          <a:p>
            <a:r>
              <a:rPr lang="sk-SK" sz="2800" dirty="0" smtClean="0"/>
              <a:t>Sú </a:t>
            </a:r>
            <a:r>
              <a:rPr lang="sk-SK" sz="2800" dirty="0"/>
              <a:t>to napríklad hrady, zámky, zrúcaniny, vrchy, jaskyne, bane, kúpele, prírodné pamiatky, letiská alebo prístavy. </a:t>
            </a:r>
          </a:p>
        </p:txBody>
      </p:sp>
    </p:spTree>
    <p:extLst>
      <p:ext uri="{BB962C8B-B14F-4D97-AF65-F5344CB8AC3E}">
        <p14:creationId xmlns:p14="http://schemas.microsoft.com/office/powerpoint/2010/main" xmlns="" val="22929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0897"/>
            <a:ext cx="10515600" cy="6163056"/>
          </a:xfrm>
        </p:spPr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					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5416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667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MAPA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81307"/>
            <a:ext cx="10515600" cy="179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Mapa je zmenšené zobrazenie menšej alebo väčšej časti krajiny.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Mapy nám pomáhajú orientovať sa v krajine alebo dostať sa do cieľa našej cesty.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 descr="VÃ½sledok vyhÄ¾adÃ¡vania obrÃ¡zkov pre dopyt papierova map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62" y="3135418"/>
            <a:ext cx="5688902" cy="340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plastovÃ¡ map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102" y="2527872"/>
            <a:ext cx="4784598" cy="364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35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47545" y="457200"/>
            <a:ext cx="5707567" cy="354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Poznáme </a:t>
            </a:r>
            <a:r>
              <a:rPr lang="sk-SK" dirty="0"/>
              <a:t>množstvo rôznych máp. Napríklad turistické, cestné alebo </a:t>
            </a:r>
            <a:r>
              <a:rPr lang="sk-SK" dirty="0" smtClean="0"/>
              <a:t>nástenné mapy.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V súčasnosti najčastejšie používame mapy v papierovej alebo elektronickej podobe.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8" name="Picture 4" descr="Slovenská republika (formát A3) | geografická mapa pre základnú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45" y="3131748"/>
            <a:ext cx="5238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112" y="457200"/>
            <a:ext cx="5798634" cy="28993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917" y="3679902"/>
            <a:ext cx="5557024" cy="29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5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6624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sk-SK" dirty="0" smtClean="0"/>
              <a:t>Aby sme sa mohli na mape správne orientovať, potrebujeme určiť svetové strany. Sever je vždy na hornom okraji mapy. </a:t>
            </a:r>
            <a:endParaRPr lang="sk-SK" dirty="0"/>
          </a:p>
        </p:txBody>
      </p:sp>
      <p:pic>
        <p:nvPicPr>
          <p:cNvPr id="1026" name="Picture 2" descr="Slovensk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0628" y="2571206"/>
            <a:ext cx="7162800" cy="3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481200" y="1690688"/>
            <a:ext cx="642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b="1" dirty="0" smtClean="0">
                <a:solidFill>
                  <a:srgbClr val="002060"/>
                </a:solidFill>
              </a:rPr>
              <a:t>S</a:t>
            </a:r>
            <a:endParaRPr lang="sk-SK" sz="88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78514" y="402559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</a:rPr>
              <a:t>Z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9273428" y="3656258"/>
            <a:ext cx="94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481200" y="5387641"/>
            <a:ext cx="72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00206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xmlns="" val="149492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4813" y="200722"/>
            <a:ext cx="11068987" cy="265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Z mapy dokážeme získať rôzne informácie o zobrazovanej krajine. </a:t>
            </a:r>
          </a:p>
          <a:p>
            <a:pPr marL="0" indent="0">
              <a:buNone/>
            </a:pPr>
            <a:r>
              <a:rPr lang="sk-SK" dirty="0" smtClean="0"/>
              <a:t>Na mape sú použité rôzne farby: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Odtieňmi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hnedej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dirty="0" smtClean="0"/>
              <a:t>sú zobrazené hornaté časti krajiny. </a:t>
            </a:r>
          </a:p>
          <a:p>
            <a:pPr marL="0" indent="0">
              <a:buNone/>
            </a:pPr>
            <a:r>
              <a:rPr lang="sk-SK" dirty="0" smtClean="0"/>
              <a:t>Čím je pohorie vyššie, tým je hnedá farba tmavšia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78" y="2850793"/>
            <a:ext cx="8033230" cy="3846682"/>
          </a:xfrm>
          <a:prstGeom prst="rect">
            <a:avLst/>
          </a:prstGeom>
        </p:spPr>
      </p:pic>
      <p:sp>
        <p:nvSpPr>
          <p:cNvPr id="7" name="Pruhovaná šípka vpravo 6"/>
          <p:cNvSpPr/>
          <p:nvPr/>
        </p:nvSpPr>
        <p:spPr>
          <a:xfrm rot="6773961">
            <a:off x="3377771" y="3387482"/>
            <a:ext cx="1545922" cy="214847"/>
          </a:xfrm>
          <a:prstGeom prst="stripedRightArrow">
            <a:avLst>
              <a:gd name="adj1" fmla="val 50000"/>
              <a:gd name="adj2" fmla="val 138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uhovaná šípka vpravo 8"/>
          <p:cNvSpPr/>
          <p:nvPr/>
        </p:nvSpPr>
        <p:spPr>
          <a:xfrm rot="4264760">
            <a:off x="5340887" y="3104608"/>
            <a:ext cx="956837" cy="263487"/>
          </a:xfrm>
          <a:prstGeom prst="stripedRightArrow">
            <a:avLst>
              <a:gd name="adj1" fmla="val 50000"/>
              <a:gd name="adj2" fmla="val 1151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ruhovaná šípka vpravo 9"/>
          <p:cNvSpPr/>
          <p:nvPr/>
        </p:nvSpPr>
        <p:spPr>
          <a:xfrm rot="14753889">
            <a:off x="4197668" y="5324284"/>
            <a:ext cx="1198367" cy="219300"/>
          </a:xfrm>
          <a:prstGeom prst="stripedRightArrow">
            <a:avLst>
              <a:gd name="adj1" fmla="val 50000"/>
              <a:gd name="adj2" fmla="val 1167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Obrázok 4" descr="VÃ½sledok vyhÄ¾adÃ¡vania obrÃ¡zkov pre dopyt poho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308" y="1106240"/>
            <a:ext cx="2855936" cy="1918010"/>
          </a:xfrm>
          <a:prstGeom prst="rect">
            <a:avLst/>
          </a:prstGeom>
          <a:noFill/>
          <a:ln>
            <a:noFill/>
          </a:ln>
          <a:effectLst>
            <a:glow rad="889000">
              <a:schemeClr val="accent2">
                <a:lumMod val="5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6106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9626" y="567435"/>
            <a:ext cx="7105338" cy="107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Zelenou farbou </a:t>
            </a:r>
            <a:r>
              <a:rPr lang="sk-SK" dirty="0"/>
              <a:t>znázorňujeme nízko položené rovinaté časti </a:t>
            </a:r>
            <a:r>
              <a:rPr lang="sk-SK" dirty="0" smtClean="0"/>
              <a:t>krajiny – nížiny a  kotliny.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51" y="2008682"/>
            <a:ext cx="7931670" cy="4291533"/>
          </a:xfrm>
          <a:prstGeom prst="rect">
            <a:avLst/>
          </a:prstGeom>
        </p:spPr>
      </p:pic>
      <p:sp>
        <p:nvSpPr>
          <p:cNvPr id="6" name="Pruhovaná šípka vpravo 5"/>
          <p:cNvSpPr/>
          <p:nvPr/>
        </p:nvSpPr>
        <p:spPr>
          <a:xfrm rot="4679462">
            <a:off x="5925541" y="2658136"/>
            <a:ext cx="2482894" cy="295429"/>
          </a:xfrm>
          <a:prstGeom prst="stripedRightArrow">
            <a:avLst>
              <a:gd name="adj1" fmla="val 50000"/>
              <a:gd name="adj2" fmla="val 1419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uhovaná šípka vpravo 6"/>
          <p:cNvSpPr/>
          <p:nvPr/>
        </p:nvSpPr>
        <p:spPr>
          <a:xfrm rot="12824694">
            <a:off x="2266995" y="5683792"/>
            <a:ext cx="1531108" cy="377485"/>
          </a:xfrm>
          <a:prstGeom prst="stripedRightArrow">
            <a:avLst>
              <a:gd name="adj1" fmla="val 50000"/>
              <a:gd name="adj2" fmla="val 1347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uhovaná šípka vpravo 7"/>
          <p:cNvSpPr/>
          <p:nvPr/>
        </p:nvSpPr>
        <p:spPr>
          <a:xfrm rot="6773961">
            <a:off x="-78830" y="3551058"/>
            <a:ext cx="2038971" cy="328572"/>
          </a:xfrm>
          <a:prstGeom prst="stripedRightArrow">
            <a:avLst>
              <a:gd name="adj1" fmla="val 50000"/>
              <a:gd name="adj2" fmla="val 1203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ázok 3" descr="VÃ½sledok vyhÄ¾adÃ¡vania obrÃ¡zkov pre dopyt niÅ¾i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768" y="634797"/>
            <a:ext cx="3104900" cy="1852081"/>
          </a:xfrm>
          <a:prstGeom prst="rect">
            <a:avLst/>
          </a:prstGeom>
          <a:noFill/>
          <a:ln>
            <a:noFill/>
          </a:ln>
          <a:effectLst>
            <a:glow rad="889000">
              <a:srgbClr val="5EBD1D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4366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3584" y="776314"/>
            <a:ext cx="7706193" cy="1532171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Modrou farbou </a:t>
            </a:r>
            <a:r>
              <a:rPr lang="sk-SK" dirty="0"/>
              <a:t>sú zobrazené vodné toky a plochy </a:t>
            </a:r>
            <a:r>
              <a:rPr lang="sk-SK" dirty="0" smtClean="0"/>
              <a:t>- rieky</a:t>
            </a:r>
            <a:r>
              <a:rPr lang="sk-SK" dirty="0"/>
              <a:t>, potoky, jazerá, priehrady, nádrže.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84" y="2465881"/>
            <a:ext cx="7912869" cy="4035504"/>
          </a:xfrm>
          <a:prstGeom prst="rect">
            <a:avLst/>
          </a:prstGeom>
        </p:spPr>
      </p:pic>
      <p:pic>
        <p:nvPicPr>
          <p:cNvPr id="2050" name="Picture 2" descr="Sútok rieky Dunaj a Moravy na Devíne - PlanetSlovaki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453" y="570141"/>
            <a:ext cx="3450924" cy="1944515"/>
          </a:xfrm>
          <a:prstGeom prst="rect">
            <a:avLst/>
          </a:prstGeom>
          <a:noFill/>
          <a:effectLst>
            <a:glow rad="889000">
              <a:schemeClr val="accent5">
                <a:satMod val="17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uhovaná šípka vpravo 5"/>
          <p:cNvSpPr/>
          <p:nvPr/>
        </p:nvSpPr>
        <p:spPr>
          <a:xfrm rot="6233433">
            <a:off x="-353416" y="3633720"/>
            <a:ext cx="3954802" cy="484408"/>
          </a:xfrm>
          <a:prstGeom prst="stripedRightArrow">
            <a:avLst>
              <a:gd name="adj1" fmla="val 52271"/>
              <a:gd name="adj2" fmla="val 1085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uhovaná šípka vpravo 7"/>
          <p:cNvSpPr/>
          <p:nvPr/>
        </p:nvSpPr>
        <p:spPr>
          <a:xfrm rot="4451165">
            <a:off x="5719629" y="2381706"/>
            <a:ext cx="1837306" cy="461531"/>
          </a:xfrm>
          <a:prstGeom prst="stripedRightArrow">
            <a:avLst>
              <a:gd name="adj1" fmla="val 50000"/>
              <a:gd name="adj2" fmla="val 1539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uhovaná šípka vpravo 8"/>
          <p:cNvSpPr/>
          <p:nvPr/>
        </p:nvSpPr>
        <p:spPr>
          <a:xfrm rot="13009685">
            <a:off x="2715074" y="5941164"/>
            <a:ext cx="1718244" cy="372340"/>
          </a:xfrm>
          <a:prstGeom prst="stripedRightArrow">
            <a:avLst>
              <a:gd name="adj1" fmla="val 50000"/>
              <a:gd name="adj2" fmla="val 1208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4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9588" y="494675"/>
            <a:ext cx="5921114" cy="1756961"/>
          </a:xfrm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sk-SK" dirty="0"/>
              <a:t>Cesty sú zobrazené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bielou</a:t>
            </a:r>
            <a:r>
              <a:rPr lang="sk-SK" b="1" dirty="0"/>
              <a:t>,</a:t>
            </a:r>
            <a:r>
              <a:rPr lang="sk-SK" sz="4000" b="1" dirty="0"/>
              <a:t>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sivou</a:t>
            </a:r>
            <a:r>
              <a:rPr lang="sk-SK" sz="4000" b="1" dirty="0"/>
              <a:t> </a:t>
            </a:r>
            <a:r>
              <a:rPr lang="sk-SK" sz="4000" dirty="0"/>
              <a:t>a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červenou</a:t>
            </a:r>
            <a:r>
              <a:rPr lang="sk-SK" sz="4000" dirty="0"/>
              <a:t> </a:t>
            </a:r>
            <a:r>
              <a:rPr lang="sk-SK" dirty="0" smtClean="0"/>
              <a:t>farbou.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953062"/>
            <a:ext cx="8019727" cy="3697629"/>
          </a:xfrm>
          <a:prstGeom prst="rect">
            <a:avLst/>
          </a:prstGeom>
        </p:spPr>
      </p:pic>
      <p:sp>
        <p:nvSpPr>
          <p:cNvPr id="5" name="Pruhovaná šípka vpravo 4"/>
          <p:cNvSpPr/>
          <p:nvPr/>
        </p:nvSpPr>
        <p:spPr>
          <a:xfrm rot="6233433">
            <a:off x="-32159" y="3992598"/>
            <a:ext cx="3010491" cy="348782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uhovaná šípka vpravo 5"/>
          <p:cNvSpPr/>
          <p:nvPr/>
        </p:nvSpPr>
        <p:spPr>
          <a:xfrm rot="11888962">
            <a:off x="3976011" y="5403837"/>
            <a:ext cx="3563091" cy="413717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Slovenská správa ciest | Slovenská správa ciest - ssc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581" y="494675"/>
            <a:ext cx="4007131" cy="2179477"/>
          </a:xfrm>
          <a:prstGeom prst="rect">
            <a:avLst/>
          </a:prstGeom>
          <a:noFill/>
          <a:effectLst>
            <a:glow rad="889000">
              <a:schemeClr val="bg1"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uhovaná šípka vpravo 8"/>
          <p:cNvSpPr/>
          <p:nvPr/>
        </p:nvSpPr>
        <p:spPr>
          <a:xfrm rot="3808657">
            <a:off x="4422908" y="2874481"/>
            <a:ext cx="2323254" cy="311666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383843" y="3522689"/>
            <a:ext cx="25224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Červenou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farbou sú vyznačené aj hranice krajín. </a:t>
            </a:r>
            <a:endParaRPr lang="sk-SK" sz="2800" dirty="0">
              <a:effectLst/>
            </a:endParaRPr>
          </a:p>
        </p:txBody>
      </p:sp>
      <p:sp>
        <p:nvSpPr>
          <p:cNvPr id="11" name="Pruhovaná šípka vpravo 10"/>
          <p:cNvSpPr/>
          <p:nvPr/>
        </p:nvSpPr>
        <p:spPr>
          <a:xfrm rot="11888962">
            <a:off x="7728861" y="5318112"/>
            <a:ext cx="3563091" cy="413717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34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0050" y="171450"/>
            <a:ext cx="10953750" cy="600551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Z mapy môžeme prečítať aj to, kde sa obec nachádza, aká je veľká a aké vzdialenosti sú medzi jednotlivými obcami. </a:t>
            </a:r>
          </a:p>
          <a:p>
            <a:pPr marL="0" indent="0">
              <a:buNone/>
            </a:pPr>
            <a:r>
              <a:rPr lang="sk-SK" dirty="0" smtClean="0"/>
              <a:t>Obce sú na mape vyznačené </a:t>
            </a:r>
            <a:r>
              <a:rPr lang="sk-SK" b="1" dirty="0" smtClean="0">
                <a:solidFill>
                  <a:srgbClr val="FF0000"/>
                </a:solidFill>
              </a:rPr>
              <a:t>červeným kruhom </a:t>
            </a:r>
            <a:r>
              <a:rPr lang="sk-SK" dirty="0" smtClean="0"/>
              <a:t>alebo </a:t>
            </a:r>
            <a:r>
              <a:rPr lang="sk-SK" b="1" dirty="0" smtClean="0">
                <a:solidFill>
                  <a:srgbClr val="FF0000"/>
                </a:solidFill>
              </a:rPr>
              <a:t>plochou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Čím sú červené plochy väčšie, tým majú obce viac obyvateľov. 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087" y="2419351"/>
            <a:ext cx="9591675" cy="4145616"/>
          </a:xfrm>
          <a:prstGeom prst="rect">
            <a:avLst/>
          </a:prstGeom>
        </p:spPr>
      </p:pic>
      <p:sp>
        <p:nvSpPr>
          <p:cNvPr id="5" name="Pruhovaná šípka vpravo 4"/>
          <p:cNvSpPr/>
          <p:nvPr/>
        </p:nvSpPr>
        <p:spPr>
          <a:xfrm rot="6233433">
            <a:off x="4041420" y="3203518"/>
            <a:ext cx="2552229" cy="319112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uhovaná šípka vpravo 5"/>
          <p:cNvSpPr/>
          <p:nvPr/>
        </p:nvSpPr>
        <p:spPr>
          <a:xfrm rot="4105468">
            <a:off x="7013082" y="3142214"/>
            <a:ext cx="2088166" cy="237384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uhovaná šípka vpravo 6"/>
          <p:cNvSpPr/>
          <p:nvPr/>
        </p:nvSpPr>
        <p:spPr>
          <a:xfrm rot="6233433">
            <a:off x="387742" y="3646542"/>
            <a:ext cx="3458280" cy="310569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252</Words>
  <Application>Microsoft Office PowerPoint</Application>
  <PresentationFormat>Vlastní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Motív balíka Office</vt:lpstr>
      <vt:lpstr>SLOVENSKO NA MAPE</vt:lpstr>
      <vt:lpstr>MAPA</vt:lpstr>
      <vt:lpstr>Snímek 3</vt:lpstr>
      <vt:lpstr>Aby sme sa mohli na mape správne orientovať, potrebujeme určiť svetové strany. Sever je vždy na hornom okraji mapy. </vt:lpstr>
      <vt:lpstr>Snímek 5</vt:lpstr>
      <vt:lpstr>Snímek 6</vt:lpstr>
      <vt:lpstr>Snímek 7</vt:lpstr>
      <vt:lpstr>Snímek 8</vt:lpstr>
      <vt:lpstr>Snímek 9</vt:lpstr>
      <vt:lpstr>Snímek 10</vt:lpstr>
      <vt:lpstr>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NA MAPE</dc:title>
  <dc:creator>Mgr. Petra Fedáková</dc:creator>
  <cp:lastModifiedBy>Fero</cp:lastModifiedBy>
  <cp:revision>31</cp:revision>
  <dcterms:created xsi:type="dcterms:W3CDTF">2020-04-15T18:23:51Z</dcterms:created>
  <dcterms:modified xsi:type="dcterms:W3CDTF">2020-04-24T06:37:10Z</dcterms:modified>
</cp:coreProperties>
</file>