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54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0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52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692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7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53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30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10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66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148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52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4DA2-A058-43EE-8531-FA9650AAF72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91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dirty="0">
                <a:solidFill>
                  <a:srgbClr val="0070C0"/>
                </a:solidFill>
                <a:latin typeface="Ink Free" panose="03080402000500000000" pitchFamily="66" charset="0"/>
              </a:rPr>
              <a:t>Vodný ekosystém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60" y="2348880"/>
            <a:ext cx="5400600" cy="3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Comic Sans MS" pitchFamily="66" charset="0"/>
              </a:rPr>
              <a:t>Vodný ekosystém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= životné prostredie pre množstvo organizmov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286105" cy="358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70C0"/>
                </a:solidFill>
                <a:latin typeface="Comic Sans MS" pitchFamily="66" charset="0"/>
              </a:rPr>
              <a:t>Vzájomné vzťahy živých a neživých prírodnín: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44" y="1997929"/>
            <a:ext cx="8229600" cy="4525963"/>
          </a:xfrm>
        </p:spPr>
        <p:txBody>
          <a:bodyPr/>
          <a:lstStyle/>
          <a:p>
            <a:r>
              <a:rPr lang="sk-SK" dirty="0"/>
              <a:t>organizmy závisia od  </a:t>
            </a:r>
            <a:r>
              <a:rPr lang="sk-SK" dirty="0">
                <a:solidFill>
                  <a:srgbClr val="0070C0"/>
                </a:solidFill>
              </a:rPr>
              <a:t>neživých prírodnín</a:t>
            </a:r>
          </a:p>
          <a:p>
            <a:r>
              <a:rPr lang="sk-SK" dirty="0">
                <a:solidFill>
                  <a:srgbClr val="0070C0"/>
                </a:solidFill>
              </a:rPr>
              <a:t>rastliny</a:t>
            </a:r>
            <a:r>
              <a:rPr lang="sk-SK" dirty="0"/>
              <a:t> poskytujú živočíchom:</a:t>
            </a:r>
          </a:p>
          <a:p>
            <a:pPr lvl="2"/>
            <a:r>
              <a:rPr lang="sk-SK" i="1" dirty="0">
                <a:solidFill>
                  <a:prstClr val="black"/>
                </a:solidFill>
              </a:rPr>
              <a:t>kyslík</a:t>
            </a:r>
          </a:p>
          <a:p>
            <a:pPr lvl="2"/>
            <a:r>
              <a:rPr lang="sk-SK" i="1" dirty="0">
                <a:solidFill>
                  <a:prstClr val="black"/>
                </a:solidFill>
              </a:rPr>
              <a:t>potravu </a:t>
            </a:r>
            <a:r>
              <a:rPr lang="sk-SK" dirty="0">
                <a:solidFill>
                  <a:prstClr val="black"/>
                </a:solidFill>
              </a:rPr>
              <a:t>(pre bylinožravé živočíchy)</a:t>
            </a:r>
          </a:p>
          <a:p>
            <a:pPr lvl="2"/>
            <a:r>
              <a:rPr lang="sk-SK" i="1" dirty="0">
                <a:solidFill>
                  <a:prstClr val="black"/>
                </a:solidFill>
              </a:rPr>
              <a:t>úkryt</a:t>
            </a:r>
            <a:endParaRPr lang="sk-SK" i="1" dirty="0"/>
          </a:p>
          <a:p>
            <a:r>
              <a:rPr lang="sk-SK" dirty="0">
                <a:solidFill>
                  <a:srgbClr val="0070C0"/>
                </a:solidFill>
              </a:rPr>
              <a:t>živočíchy</a:t>
            </a:r>
            <a:r>
              <a:rPr lang="sk-SK" dirty="0"/>
              <a:t> sú potravou pre </a:t>
            </a:r>
          </a:p>
          <a:p>
            <a:pPr marL="0" indent="0">
              <a:buNone/>
            </a:pPr>
            <a:r>
              <a:rPr lang="sk-SK" dirty="0"/>
              <a:t>iné mäsožravé a všežravé živočíchy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98050"/>
            <a:ext cx="2595364" cy="36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70C0"/>
                </a:solidFill>
                <a:latin typeface="Comic Sans MS" pitchFamily="66" charset="0"/>
              </a:rPr>
              <a:t>Potravový reťazec vodných organizmov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772816"/>
            <a:ext cx="252028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7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dirty="0">
                <a:solidFill>
                  <a:srgbClr val="0070C0"/>
                </a:solidFill>
                <a:latin typeface="Comic Sans MS" pitchFamily="66" charset="0"/>
              </a:rPr>
              <a:t>Koniec </a:t>
            </a:r>
            <a:r>
              <a:rPr lang="sk-SK" sz="4400" dirty="0">
                <a:solidFill>
                  <a:srgbClr val="0070C0"/>
                </a:solidFill>
                <a:latin typeface="Comic Sans MS" pitchFamily="66" charset="0"/>
                <a:sym typeface="Wingdings" panose="05000000000000000000" pitchFamily="2" charset="2"/>
              </a:rPr>
              <a:t> </a:t>
            </a:r>
            <a:r>
              <a:rPr lang="sk-SK" sz="4400" dirty="0">
                <a:solidFill>
                  <a:srgbClr val="0070C0"/>
                </a:solidFill>
                <a:latin typeface="Comic Sans MS" pitchFamily="66" charset="0"/>
              </a:rPr>
              <a:t>Držte sa </a:t>
            </a:r>
            <a:r>
              <a:rPr lang="sk-SK" sz="4400" dirty="0">
                <a:solidFill>
                  <a:srgbClr val="0070C0"/>
                </a:solidFill>
                <a:latin typeface="Comic Sans MS" pitchFamily="66" charset="0"/>
                <a:sym typeface="Wingdings" panose="05000000000000000000" pitchFamily="2" charset="2"/>
              </a:rPr>
              <a:t> </a:t>
            </a:r>
            <a:endParaRPr lang="sk-SK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1" y="1268760"/>
            <a:ext cx="7620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cký objekt 3" descr="Srdce">
            <a:extLst>
              <a:ext uri="{FF2B5EF4-FFF2-40B4-BE49-F238E27FC236}">
                <a16:creationId xmlns:a16="http://schemas.microsoft.com/office/drawing/2014/main" id="{D3554818-C29C-450F-8F7A-21B5604B4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0272" y="389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7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</Words>
  <Application>Microsoft Office PowerPoint</Application>
  <PresentationFormat>Prezentácia na obrazovke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Ink Free</vt:lpstr>
      <vt:lpstr>Motiv systému Office</vt:lpstr>
      <vt:lpstr>Vodný ekosystém </vt:lpstr>
      <vt:lpstr>Vodný ekosystém</vt:lpstr>
      <vt:lpstr>Vzájomné vzťahy živých a neživých prírodnín:</vt:lpstr>
      <vt:lpstr>Potravový reťazec vodných organizmov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Vodný ekosystém</dc:title>
  <dc:creator>Katarína Prochásková</dc:creator>
  <cp:lastModifiedBy>Ladislav Fodor</cp:lastModifiedBy>
  <cp:revision>5</cp:revision>
  <dcterms:created xsi:type="dcterms:W3CDTF">2016-03-13T16:21:53Z</dcterms:created>
  <dcterms:modified xsi:type="dcterms:W3CDTF">2020-04-20T07:42:04Z</dcterms:modified>
</cp:coreProperties>
</file>