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493F22-D3A5-4742-98EB-319CBB4600F4}" type="datetimeFigureOut">
              <a:rPr lang="sk-SK" smtClean="0"/>
              <a:t>26.4.2020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C9CD99-58F9-4214-BDDA-1BF42E5646F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6.A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Drobné vodné živočíchy- </a:t>
            </a:r>
            <a:r>
              <a:rPr lang="sk-SK" dirty="0" err="1"/>
              <a:t>pŕhlivce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Iné </a:t>
            </a:r>
            <a:r>
              <a:rPr lang="sk-SK" dirty="0" err="1"/>
              <a:t>pŕhlivce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50"/>
                </a:solidFill>
                <a:latin typeface="+mj-lt"/>
              </a:rPr>
              <a:t>Nezmar zelený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348885" cy="431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43182"/>
            <a:ext cx="3625229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Iné </a:t>
            </a:r>
            <a:r>
              <a:rPr lang="sk-SK" dirty="0" err="1"/>
              <a:t>pŕhlivce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err="1">
                <a:solidFill>
                  <a:srgbClr val="0070C0"/>
                </a:solidFill>
                <a:latin typeface="+mj-lt"/>
              </a:rPr>
              <a:t>Medúzka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 sladkovodná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4143404" cy="34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397924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Iné </a:t>
            </a:r>
            <a:r>
              <a:rPr lang="sk-SK" dirty="0" err="1"/>
              <a:t>pŕhlivce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  <a:latin typeface="+mj-lt"/>
              </a:rPr>
              <a:t>Morské medúzy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199" y="285728"/>
            <a:ext cx="401264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43314"/>
            <a:ext cx="4000508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b="1" dirty="0" err="1"/>
              <a:t>Pŕhlivce</a:t>
            </a:r>
            <a:r>
              <a:rPr lang="sk-SK" sz="3200" b="1" dirty="0"/>
              <a:t>-</a:t>
            </a:r>
            <a:r>
              <a:rPr lang="sk-SK" sz="3200" dirty="0"/>
              <a:t> skupina bezstavovcov s pŕhlivými bunkami a jednoduchou stavbou tela (polypy, medúzy)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1- </a:t>
            </a:r>
            <a:r>
              <a:rPr lang="sk-SK" dirty="0" err="1"/>
              <a:t>ústno-vyvrhovací</a:t>
            </a:r>
            <a:r>
              <a:rPr lang="sk-SK" dirty="0"/>
              <a:t> otvor</a:t>
            </a:r>
          </a:p>
          <a:p>
            <a:r>
              <a:rPr lang="sk-SK" dirty="0"/>
              <a:t>2- ramená</a:t>
            </a:r>
          </a:p>
          <a:p>
            <a:r>
              <a:rPr lang="sk-SK" dirty="0"/>
              <a:t>3- tráviaca dutina</a:t>
            </a:r>
          </a:p>
          <a:p>
            <a:r>
              <a:rPr lang="sk-SK" dirty="0"/>
              <a:t>4,5- vnútorná vrstva buniek</a:t>
            </a:r>
          </a:p>
          <a:p>
            <a:r>
              <a:rPr lang="sk-SK" dirty="0"/>
              <a:t>6- vonkajšia vrstva buniek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857628"/>
            <a:ext cx="64198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1"/>
                </a:solidFill>
              </a:rPr>
              <a:t>Nezmar hnedý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>
                <a:latin typeface="+mj-lt"/>
              </a:rPr>
              <a:t>Mnohobunkový živočích</a:t>
            </a:r>
          </a:p>
          <a:p>
            <a:r>
              <a:rPr lang="sk-SK" dirty="0">
                <a:latin typeface="+mj-lt"/>
              </a:rPr>
              <a:t>Žije v sladkej vode </a:t>
            </a:r>
          </a:p>
          <a:p>
            <a:r>
              <a:rPr lang="sk-SK" b="1" dirty="0">
                <a:solidFill>
                  <a:srgbClr val="00B050"/>
                </a:solidFill>
                <a:latin typeface="+mj-lt"/>
              </a:rPr>
              <a:t>Prisadnutý</a:t>
            </a:r>
            <a:r>
              <a:rPr lang="sk-SK" dirty="0">
                <a:solidFill>
                  <a:srgbClr val="00B050"/>
                </a:solidFill>
                <a:latin typeface="+mj-lt"/>
              </a:rPr>
              <a:t> </a:t>
            </a:r>
            <a:r>
              <a:rPr lang="sk-SK" dirty="0">
                <a:latin typeface="+mj-lt"/>
              </a:rPr>
              <a:t>spôsob života</a:t>
            </a:r>
          </a:p>
          <a:p>
            <a:r>
              <a:rPr lang="sk-SK" dirty="0">
                <a:latin typeface="+mj-lt"/>
              </a:rPr>
              <a:t>Veľkosť asi 2 cm</a:t>
            </a:r>
          </a:p>
          <a:p>
            <a:r>
              <a:rPr lang="sk-SK" dirty="0">
                <a:latin typeface="+mj-lt"/>
              </a:rPr>
              <a:t>Schopnosť </a:t>
            </a:r>
            <a:r>
              <a:rPr lang="sk-SK" b="1" dirty="0">
                <a:solidFill>
                  <a:srgbClr val="00B050"/>
                </a:solidFill>
                <a:latin typeface="+mj-lt"/>
              </a:rPr>
              <a:t>regenerácie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62306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Vonkajšia stavba  tela</a:t>
            </a: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4-6 ramien </a:t>
            </a:r>
          </a:p>
          <a:p>
            <a:endParaRPr lang="sk-SK" dirty="0"/>
          </a:p>
          <a:p>
            <a:endParaRPr lang="sk-SK" dirty="0"/>
          </a:p>
          <a:p>
            <a:pPr>
              <a:buNone/>
            </a:pPr>
            <a:r>
              <a:rPr lang="sk-SK" dirty="0"/>
              <a:t>                                                                                                        </a:t>
            </a:r>
          </a:p>
          <a:p>
            <a:r>
              <a:rPr lang="sk-SK" dirty="0" err="1"/>
              <a:t>Ústno</a:t>
            </a:r>
            <a:r>
              <a:rPr lang="sk-SK" dirty="0"/>
              <a:t>- </a:t>
            </a:r>
            <a:r>
              <a:rPr lang="sk-SK" dirty="0" err="1"/>
              <a:t>vyvrhovací</a:t>
            </a:r>
            <a:r>
              <a:rPr lang="sk-SK" dirty="0"/>
              <a:t> otvor</a:t>
            </a:r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r>
              <a:rPr lang="sk-SK" dirty="0"/>
              <a:t>Nožný disk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2099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>
                <a:latin typeface="+mj-lt"/>
              </a:rPr>
              <a:t>Na ramenách a okolo ústneho otvoru má </a:t>
            </a:r>
            <a:r>
              <a:rPr lang="sk-SK" b="1" dirty="0">
                <a:solidFill>
                  <a:srgbClr val="00B050"/>
                </a:solidFill>
                <a:latin typeface="+mj-lt"/>
              </a:rPr>
              <a:t>pŕhlivé bunky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6153148" cy="409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Činnosť pŕhlivej bunky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93270"/>
            <a:ext cx="6215106" cy="47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Vnútorná stavba tela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737720" cy="4572000"/>
          </a:xfrm>
        </p:spPr>
        <p:txBody>
          <a:bodyPr/>
          <a:lstStyle/>
          <a:p>
            <a:r>
              <a:rPr lang="sk-SK" dirty="0">
                <a:latin typeface="+mj-lt"/>
              </a:rPr>
              <a:t>Telo nezmara tvoria 2 vrstvy buniek:</a:t>
            </a:r>
          </a:p>
          <a:p>
            <a:pPr>
              <a:buFontTx/>
              <a:buChar char="-"/>
            </a:pPr>
            <a:r>
              <a:rPr lang="sk-SK" b="1" u="sng" dirty="0">
                <a:latin typeface="+mj-lt"/>
              </a:rPr>
              <a:t>vonkajšia</a:t>
            </a:r>
            <a:r>
              <a:rPr lang="sk-SK" dirty="0">
                <a:latin typeface="+mj-lt"/>
              </a:rPr>
              <a:t>: chráni a kryje telo,                                             sú v nej svalové, zmyslové a pŕhlivé bunky</a:t>
            </a:r>
          </a:p>
          <a:p>
            <a:pPr>
              <a:buFontTx/>
              <a:buChar char="-"/>
            </a:pPr>
            <a:r>
              <a:rPr lang="sk-SK" b="1" u="sng" dirty="0">
                <a:latin typeface="+mj-lt"/>
              </a:rPr>
              <a:t>vnútorná</a:t>
            </a:r>
            <a:r>
              <a:rPr lang="sk-SK" dirty="0">
                <a:latin typeface="+mj-lt"/>
              </a:rPr>
              <a:t>: vystiela tráviacu dutinu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85992"/>
            <a:ext cx="2686050" cy="39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Nervová sústava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>
                <a:latin typeface="+mj-lt"/>
              </a:rPr>
              <a:t>Nervové bunky sú voľne rozptýlené po celom tele- </a:t>
            </a:r>
            <a:r>
              <a:rPr lang="sk-SK" b="1" dirty="0">
                <a:solidFill>
                  <a:srgbClr val="00B050"/>
                </a:solidFill>
                <a:latin typeface="+mj-lt"/>
              </a:rPr>
              <a:t>rozptýlená nervová sústava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00306"/>
            <a:ext cx="3267084" cy="392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Rozmnožovanie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>
                <a:latin typeface="+mj-lt"/>
              </a:rPr>
              <a:t>Nezmar sa rozmnožuje dvomi spôsobmi</a:t>
            </a:r>
          </a:p>
          <a:p>
            <a:r>
              <a:rPr lang="sk-SK" dirty="0">
                <a:latin typeface="+mj-lt"/>
              </a:rPr>
              <a:t>V lete </a:t>
            </a:r>
            <a:r>
              <a:rPr lang="sk-SK" b="1" u="sng" dirty="0">
                <a:latin typeface="+mj-lt"/>
              </a:rPr>
              <a:t>nepohlavne</a:t>
            </a:r>
            <a:r>
              <a:rPr lang="sk-SK" b="1" dirty="0">
                <a:latin typeface="+mj-lt"/>
              </a:rPr>
              <a:t> -</a:t>
            </a:r>
            <a:r>
              <a:rPr lang="sk-SK" dirty="0">
                <a:latin typeface="+mj-lt"/>
              </a:rPr>
              <a:t> pučaním</a:t>
            </a:r>
          </a:p>
          <a:p>
            <a:r>
              <a:rPr lang="sk-SK" dirty="0">
                <a:latin typeface="+mj-lt"/>
              </a:rPr>
              <a:t>Na jeseň </a:t>
            </a:r>
            <a:r>
              <a:rPr lang="sk-SK" b="1" u="sng" dirty="0">
                <a:latin typeface="+mj-lt"/>
              </a:rPr>
              <a:t>pohlavne</a:t>
            </a:r>
            <a:r>
              <a:rPr lang="sk-SK" b="1" dirty="0">
                <a:latin typeface="+mj-lt"/>
              </a:rPr>
              <a:t> </a:t>
            </a:r>
            <a:r>
              <a:rPr lang="sk-SK" dirty="0">
                <a:latin typeface="+mj-lt"/>
              </a:rPr>
              <a:t>- splynutím spermie a vajíčka</a:t>
            </a:r>
          </a:p>
          <a:p>
            <a:r>
              <a:rPr lang="sk-SK" dirty="0">
                <a:latin typeface="+mj-lt"/>
              </a:rPr>
              <a:t>Nezmar je </a:t>
            </a:r>
            <a:r>
              <a:rPr lang="sk-SK" b="1" dirty="0">
                <a:solidFill>
                  <a:srgbClr val="00B050"/>
                </a:solidFill>
                <a:latin typeface="+mj-lt"/>
              </a:rPr>
              <a:t>obojpohlavný</a:t>
            </a:r>
            <a:r>
              <a:rPr lang="sk-SK" dirty="0">
                <a:latin typeface="+mj-lt"/>
              </a:rPr>
              <a:t> živočích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143248"/>
            <a:ext cx="2424110" cy="32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00438"/>
            <a:ext cx="2543177" cy="31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</TotalTime>
  <Words>157</Words>
  <Application>Microsoft Office PowerPoint</Application>
  <PresentationFormat>Prezentácia na obrazovke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Franklin Gothic Book</vt:lpstr>
      <vt:lpstr>Perpetua</vt:lpstr>
      <vt:lpstr>Wingdings 2</vt:lpstr>
      <vt:lpstr>Majetok</vt:lpstr>
      <vt:lpstr>Drobné vodné živočíchy- pŕhlivce</vt:lpstr>
      <vt:lpstr>Pŕhlivce- skupina bezstavovcov s pŕhlivými bunkami a jednoduchou stavbou tela (polypy, medúzy)</vt:lpstr>
      <vt:lpstr>Nezmar hnedý</vt:lpstr>
      <vt:lpstr>Vonkajšia stavba  tela</vt:lpstr>
      <vt:lpstr>Prezentácia programu PowerPoint</vt:lpstr>
      <vt:lpstr>Činnosť pŕhlivej bunky</vt:lpstr>
      <vt:lpstr>Vnútorná stavba tela</vt:lpstr>
      <vt:lpstr>Nervová sústava</vt:lpstr>
      <vt:lpstr>Rozmnožovanie </vt:lpstr>
      <vt:lpstr>Iné pŕhlivce</vt:lpstr>
      <vt:lpstr>Iné pŕhlivce</vt:lpstr>
      <vt:lpstr>Iné pŕhlivce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Drobné vodné živočíchy- pŕhlivce</dc:title>
  <dc:creator>ZŠ Ruskov 4</dc:creator>
  <cp:lastModifiedBy>Ladislav Fodor</cp:lastModifiedBy>
  <cp:revision>7</cp:revision>
  <dcterms:created xsi:type="dcterms:W3CDTF">2010-03-25T18:19:41Z</dcterms:created>
  <dcterms:modified xsi:type="dcterms:W3CDTF">2020-04-26T19:44:23Z</dcterms:modified>
</cp:coreProperties>
</file>