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8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EDC8-B038-48C2-B277-A0AC86231BE9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C5B2-DDA2-49DE-B38A-E04AEF389F8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C5B2-DDA2-49DE-B38A-E04AEF389F8B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j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sk-SK"/>
              <a:t>Ak chcete pridať obrázok ClipArt, kliknite na ikonu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E325126-B894-4029-A999-829F9D5E8C3C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0FF63A-D8E7-4CBE-B162-16BDA46032F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4274" name="Picture 2" descr="http://www.ttstudio.sk/photos/hrib-dubovy-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571736" y="5429264"/>
            <a:ext cx="5673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6000" b="1" dirty="0">
                <a:solidFill>
                  <a:schemeClr val="bg1"/>
                </a:solidFill>
                <a:latin typeface="Baskerville Old Face" pitchFamily="18" charset="0"/>
              </a:rPr>
              <a:t>Huby s plodnicou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>
                <a:solidFill>
                  <a:srgbClr val="008000"/>
                </a:solidFill>
                <a:latin typeface="Baskerville Old Face" pitchFamily="18" charset="0"/>
              </a:rPr>
              <a:t>Prvá pomoc pri otrave hubami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Prejavuje sa nevoľnosťou, vracaním, hnačkami, potením, srdcovou slabosťou, javom podobným opitosti</a:t>
            </a:r>
          </a:p>
          <a:p>
            <a:r>
              <a:rPr lang="sk-SK" dirty="0"/>
              <a:t>Pri podozrení, že si zjedol jedovatú hubu sa usiluj čo najskôr pokrm vyvrátiť alebo odstrániť z tela preháňadlami</a:t>
            </a:r>
          </a:p>
          <a:p>
            <a:r>
              <a:rPr lang="sk-SK" dirty="0"/>
              <a:t>Urýchlene vyhľadaj lekársku pomoc!</a:t>
            </a:r>
          </a:p>
        </p:txBody>
      </p:sp>
      <p:pic>
        <p:nvPicPr>
          <p:cNvPr id="52226" name="Picture 2" descr="http://www.beruska8.cz/houby2/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286256"/>
            <a:ext cx="1481139" cy="22145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500726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Zásady zberu húb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/>
              <a:t>Zbieraj len huby, ktoré poznáš!</a:t>
            </a:r>
          </a:p>
          <a:p>
            <a:pPr marL="514350" indent="-514350">
              <a:buAutoNum type="arabicPeriod"/>
            </a:pPr>
            <a:r>
              <a:rPr lang="sk-SK" dirty="0"/>
              <a:t>Huby zbieraj do košíka, obaly z plastov sú nevhodné!</a:t>
            </a:r>
          </a:p>
          <a:p>
            <a:pPr marL="514350" indent="-514350">
              <a:buAutoNum type="arabicPeriod"/>
            </a:pPr>
            <a:r>
              <a:rPr lang="sk-SK" dirty="0"/>
              <a:t>Zbieraj len zdravé plodnice.</a:t>
            </a:r>
          </a:p>
          <a:p>
            <a:pPr marL="514350" indent="-514350">
              <a:buAutoNum type="arabicPeriod"/>
            </a:pPr>
            <a:r>
              <a:rPr lang="sk-SK" dirty="0"/>
              <a:t>Nenič nejedlé a jedovaté huby, sú okrasou prírody!</a:t>
            </a:r>
          </a:p>
          <a:p>
            <a:pPr marL="514350" indent="-514350">
              <a:buAutoNum type="arabicPeriod"/>
            </a:pPr>
            <a:r>
              <a:rPr lang="sk-SK" dirty="0"/>
              <a:t>Plodnice zo zeme uvoľňuj tak, aby si čo najmenej poškodil </a:t>
            </a:r>
            <a:r>
              <a:rPr lang="sk-SK" dirty="0" err="1"/>
              <a:t>poodhubie</a:t>
            </a:r>
            <a:r>
              <a:rPr lang="sk-SK" dirty="0"/>
              <a:t>!</a:t>
            </a:r>
          </a:p>
          <a:p>
            <a:pPr marL="514350" indent="-514350">
              <a:buAutoNum type="arabicPeriod"/>
            </a:pPr>
            <a:r>
              <a:rPr lang="sk-SK" dirty="0"/>
              <a:t>Huby čo najskôr spotrebuj alebo usuš!</a:t>
            </a:r>
          </a:p>
        </p:txBody>
      </p:sp>
      <p:pic>
        <p:nvPicPr>
          <p:cNvPr id="51202" name="Picture 2" descr="http://www.beruska8.cz/houby2/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429000"/>
            <a:ext cx="1285884" cy="10001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/>
          <a:lstStyle/>
          <a:p>
            <a:r>
              <a:rPr lang="sk-SK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Ďakujem za pozornosť!</a:t>
            </a:r>
          </a:p>
        </p:txBody>
      </p:sp>
      <p:pic>
        <p:nvPicPr>
          <p:cNvPr id="53250" name="Picture 2" descr="http://t2.gstatic.com/images?q=tbn:ANd9GcT417K4mXuXoLhuVfmAXxAoiWwb3y9WQynDUFw_XNMNLA7LkL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643470" cy="307181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643174" y="6286520"/>
            <a:ext cx="436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Mgr. Zuzana </a:t>
            </a:r>
            <a:r>
              <a:rPr lang="sk-SK" dirty="0" err="1"/>
              <a:t>Morávková</a:t>
            </a:r>
            <a:r>
              <a:rPr lang="sk-SK" dirty="0"/>
              <a:t>, ZŠ s MŠ Gbely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357982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>
                <a:solidFill>
                  <a:srgbClr val="008000"/>
                </a:solidFill>
                <a:latin typeface="Baskerville Old Face" pitchFamily="18" charset="0"/>
              </a:rPr>
              <a:t>Základné časti tela húb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357430"/>
            <a:ext cx="4257676" cy="3768733"/>
          </a:xfrm>
        </p:spPr>
        <p:txBody>
          <a:bodyPr/>
          <a:lstStyle/>
          <a:p>
            <a:r>
              <a:rPr lang="sk-SK" b="1" dirty="0"/>
              <a:t>Plodnica</a:t>
            </a:r>
            <a:r>
              <a:rPr lang="sk-SK" dirty="0"/>
              <a:t> – je nadzemná časť húb</a:t>
            </a:r>
          </a:p>
          <a:p>
            <a:pPr>
              <a:buNone/>
            </a:pPr>
            <a:endParaRPr lang="sk-SK" dirty="0"/>
          </a:p>
          <a:p>
            <a:r>
              <a:rPr lang="sk-SK" b="1" dirty="0"/>
              <a:t>Podhubie</a:t>
            </a:r>
            <a:r>
              <a:rPr lang="sk-SK" dirty="0"/>
              <a:t> – podzemná časť húb</a:t>
            </a:r>
          </a:p>
        </p:txBody>
      </p:sp>
      <p:pic>
        <p:nvPicPr>
          <p:cNvPr id="40962" name="Picture 2" descr="http://prirodoveda34.szm.com/zhrnut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357430"/>
            <a:ext cx="4219575" cy="3533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Na spodnej strane klobúka sú </a:t>
            </a:r>
            <a:r>
              <a:rPr lang="sk-SK" b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výtrusnice</a:t>
            </a:r>
            <a:endParaRPr lang="sk-SK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nich sú uložené </a:t>
            </a:r>
            <a:r>
              <a:rPr lang="sk-SK" b="1" u="sng" dirty="0"/>
              <a:t>výtrusy</a:t>
            </a:r>
            <a:r>
              <a:rPr lang="sk-SK" dirty="0"/>
              <a:t>, pomocou ktorých sa </a:t>
            </a:r>
            <a:r>
              <a:rPr lang="sk-SK" u="sng" dirty="0"/>
              <a:t>huby rozmnožujú</a:t>
            </a:r>
          </a:p>
          <a:p>
            <a:r>
              <a:rPr lang="sk-SK" dirty="0" err="1"/>
              <a:t>Výtrusnice</a:t>
            </a:r>
            <a:r>
              <a:rPr lang="sk-SK" dirty="0"/>
              <a:t> môžu byť uložené na lupeňoch alebo na rúrkach</a:t>
            </a:r>
          </a:p>
        </p:txBody>
      </p:sp>
      <p:pic>
        <p:nvPicPr>
          <p:cNvPr id="44036" name="Picture 4" descr="http://nd04.jxs.cz/399/115/a737b89f7d_7620145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00504"/>
            <a:ext cx="2857500" cy="2143125"/>
          </a:xfrm>
          <a:prstGeom prst="rect">
            <a:avLst/>
          </a:prstGeom>
          <a:noFill/>
        </p:spPr>
      </p:pic>
      <p:pic>
        <p:nvPicPr>
          <p:cNvPr id="44038" name="Picture 6" descr="http://www.kudlacek.estranky.cz/img/picture/1070/13-07-10-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71942"/>
            <a:ext cx="2857500" cy="2143125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 rot="5400000">
            <a:off x="6643702" y="4071942"/>
            <a:ext cx="1714512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5400000">
            <a:off x="2464579" y="4393413"/>
            <a:ext cx="1357322" cy="1428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4282" y="46112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8000"/>
                </a:solidFill>
              </a:rPr>
              <a:t>Symbióza</a:t>
            </a:r>
            <a:r>
              <a:rPr lang="sk-SK" sz="2800" dirty="0">
                <a:solidFill>
                  <a:srgbClr val="008000"/>
                </a:solidFill>
              </a:rPr>
              <a:t> = prospešný vzťah, napr. niektoré huby (podhubie) a korene stromov.</a:t>
            </a:r>
          </a:p>
          <a:p>
            <a:r>
              <a:rPr lang="sk-SK" sz="2800" dirty="0">
                <a:solidFill>
                  <a:srgbClr val="008000"/>
                </a:solidFill>
              </a:rPr>
              <a:t>Huby pomáhajú </a:t>
            </a:r>
            <a:r>
              <a:rPr lang="sk-SK" sz="2800" u="sng" dirty="0">
                <a:solidFill>
                  <a:srgbClr val="008000"/>
                </a:solidFill>
              </a:rPr>
              <a:t>stromom</a:t>
            </a:r>
            <a:r>
              <a:rPr lang="sk-SK" sz="2800" dirty="0">
                <a:solidFill>
                  <a:srgbClr val="008000"/>
                </a:solidFill>
              </a:rPr>
              <a:t> prijímať vodu so živinami. </a:t>
            </a:r>
            <a:r>
              <a:rPr lang="sk-SK" sz="2800" u="sng" dirty="0">
                <a:solidFill>
                  <a:srgbClr val="008000"/>
                </a:solidFill>
              </a:rPr>
              <a:t>Huby</a:t>
            </a:r>
            <a:r>
              <a:rPr lang="sk-SK" sz="2800" dirty="0">
                <a:solidFill>
                  <a:srgbClr val="008000"/>
                </a:solidFill>
              </a:rPr>
              <a:t> získavajú z koreňov výživné látky (napr. kozák brezový s brezou).</a:t>
            </a:r>
          </a:p>
        </p:txBody>
      </p:sp>
      <p:pic>
        <p:nvPicPr>
          <p:cNvPr id="47106" name="Picture 2" descr="vampi - brezový há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7620000" cy="4105275"/>
          </a:xfrm>
          <a:prstGeom prst="rect">
            <a:avLst/>
          </a:prstGeom>
          <a:noFill/>
        </p:spPr>
      </p:pic>
      <p:pic>
        <p:nvPicPr>
          <p:cNvPr id="47108" name="Picture 4" descr="http://www.nahuby.sk/images/fotosutaz/2008/02/14/Leccinum-scabrum/jaroslav_maly_42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000108"/>
            <a:ext cx="2857520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>
                <a:solidFill>
                  <a:srgbClr val="008000"/>
                </a:solidFill>
                <a:latin typeface="Baskerville Old Face" pitchFamily="18" charset="0"/>
              </a:rPr>
              <a:t>Pečiarka ovčia – jedlá huba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1986" name="Picture 2" descr="http://www.nahuby.sk/images/fotosutaz/2009/03/05/Agaricus-arvensis-/standa_jirasek_145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5429250" cy="428628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357950" y="214311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klobúk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500826" y="3357562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hlúbik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429388" y="478632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prsteň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500826" y="5572140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podhubie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500166" y="635795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závoj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 rot="10800000" flipV="1">
            <a:off x="4429124" y="2428868"/>
            <a:ext cx="1785950" cy="4286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6" idx="1"/>
          </p:cNvCxnSpPr>
          <p:nvPr/>
        </p:nvCxnSpPr>
        <p:spPr>
          <a:xfrm rot="10800000" flipV="1">
            <a:off x="4286248" y="3588394"/>
            <a:ext cx="2214578" cy="55498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stCxn id="7" idx="1"/>
          </p:cNvCxnSpPr>
          <p:nvPr/>
        </p:nvCxnSpPr>
        <p:spPr>
          <a:xfrm rot="10800000">
            <a:off x="2428860" y="4000505"/>
            <a:ext cx="4000528" cy="101665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10800000">
            <a:off x="3571868" y="5072074"/>
            <a:ext cx="2857520" cy="78581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rot="16200000" flipV="1">
            <a:off x="857224" y="5143512"/>
            <a:ext cx="1571636" cy="8572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29697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>
                <a:solidFill>
                  <a:srgbClr val="008000"/>
                </a:solidFill>
                <a:latin typeface="Baskerville Old Face" pitchFamily="18" charset="0"/>
              </a:rPr>
              <a:t>Muchotrávka zelená – </a:t>
            </a:r>
            <a:br>
              <a:rPr lang="sk-SK" b="1" dirty="0">
                <a:solidFill>
                  <a:srgbClr val="008000"/>
                </a:solidFill>
                <a:latin typeface="Baskerville Old Face" pitchFamily="18" charset="0"/>
              </a:rPr>
            </a:br>
            <a:r>
              <a:rPr lang="sk-SK" b="1" dirty="0">
                <a:solidFill>
                  <a:srgbClr val="008000"/>
                </a:solidFill>
                <a:latin typeface="Baskerville Old Face" pitchFamily="18" charset="0"/>
              </a:rPr>
              <a:t>jedovatá huba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3010" name="Picture 2" descr="http://prirodoveda34.szm.com/muchotravka_zel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4429156" cy="371477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357950" y="214311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klobúk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429388" y="3071810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hlúbik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429388" y="478632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prsteň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500826" y="5572140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podhubie</a:t>
            </a:r>
          </a:p>
        </p:txBody>
      </p:sp>
      <p:cxnSp>
        <p:nvCxnSpPr>
          <p:cNvPr id="9" name="Rovná spojovacia šípka 8"/>
          <p:cNvCxnSpPr/>
          <p:nvPr/>
        </p:nvCxnSpPr>
        <p:spPr>
          <a:xfrm rot="10800000" flipV="1">
            <a:off x="4572000" y="2428868"/>
            <a:ext cx="1643074" cy="10001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10800000" flipV="1">
            <a:off x="3357554" y="3214686"/>
            <a:ext cx="2928958" cy="114300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16200000" flipV="1">
            <a:off x="607191" y="5107793"/>
            <a:ext cx="1357322" cy="1428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10800000">
            <a:off x="4214810" y="4214818"/>
            <a:ext cx="2071702" cy="78581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857224" y="592933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rgbClr val="008000"/>
                </a:solidFill>
              </a:rPr>
              <a:t>pošva</a:t>
            </a:r>
          </a:p>
        </p:txBody>
      </p:sp>
      <p:cxnSp>
        <p:nvCxnSpPr>
          <p:cNvPr id="14" name="Rovná spojovacia šípka 13"/>
          <p:cNvCxnSpPr/>
          <p:nvPr/>
        </p:nvCxnSpPr>
        <p:spPr>
          <a:xfrm rot="10800000">
            <a:off x="1857356" y="5214950"/>
            <a:ext cx="4572032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0112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>
                <a:solidFill>
                  <a:srgbClr val="008000"/>
                </a:solidFill>
                <a:latin typeface="Baskerville Old Face" pitchFamily="18" charset="0"/>
              </a:rPr>
              <a:t>Poznáš huby?</a:t>
            </a:r>
          </a:p>
        </p:txBody>
      </p:sp>
      <p:pic>
        <p:nvPicPr>
          <p:cNvPr id="48132" name="Picture 4" descr="http://www.nahuby.sk/images/fotosutaz/2010/09/27/Lactarius-torminosus/vlado_drozdek_236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571900" cy="3500462"/>
          </a:xfrm>
          <a:prstGeom prst="rect">
            <a:avLst/>
          </a:prstGeom>
          <a:noFill/>
        </p:spPr>
      </p:pic>
      <p:pic>
        <p:nvPicPr>
          <p:cNvPr id="48134" name="Picture 6" descr="http://www.nahuby.sk/images/fotosutaz/2008/08/05/Cantharellus-cibarius/milan_zajac_122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85927"/>
            <a:ext cx="4500594" cy="350046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928662" y="5429264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Rýdzik kravský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214414" y="60007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Nejedlá huba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429256" y="5429264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Kuriatko jedlé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786446" y="60007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Jedlá huba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ahuby.sk/images/fotosutaz/2006/jan_suvada2006_45731.jpg"/>
          <p:cNvPicPr>
            <a:picLocks noChangeAspect="1" noChangeArrowheads="1"/>
          </p:cNvPicPr>
          <p:nvPr/>
        </p:nvPicPr>
        <p:blipFill>
          <a:blip r:embed="rId2" cstate="print"/>
          <a:srcRect l="15385"/>
          <a:stretch>
            <a:fillRect/>
          </a:stretch>
        </p:blipFill>
        <p:spPr bwMode="auto">
          <a:xfrm>
            <a:off x="500034" y="1071546"/>
            <a:ext cx="3929090" cy="4000501"/>
          </a:xfrm>
          <a:prstGeom prst="rect">
            <a:avLst/>
          </a:prstGeom>
          <a:noFill/>
        </p:spPr>
      </p:pic>
      <p:pic>
        <p:nvPicPr>
          <p:cNvPr id="49156" name="Picture 4" descr="http://www.nahuby.sk/images/fotosutaz/2009/01/22/Macrolepiota-procera-var--procera/robert_olach_142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362312" cy="414340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857224" y="5286388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Muchotrávka červená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500166" y="578645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Jedovatá huba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715008" y="5286388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Bedľa vysoká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143636" y="578645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Jedlá huba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athfinder.sk/_data/oppix/note_0419_132834_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810000" cy="3429024"/>
          </a:xfrm>
          <a:prstGeom prst="rect">
            <a:avLst/>
          </a:prstGeom>
          <a:noFill/>
        </p:spPr>
      </p:pic>
      <p:pic>
        <p:nvPicPr>
          <p:cNvPr id="50180" name="Picture 4" descr="http://fotogalerie.odkazynaweb.cz/foto/223.jpg"/>
          <p:cNvPicPr>
            <a:picLocks noChangeAspect="1" noChangeArrowheads="1"/>
          </p:cNvPicPr>
          <p:nvPr/>
        </p:nvPicPr>
        <p:blipFill>
          <a:blip r:embed="rId3" cstate="print"/>
          <a:srcRect l="18750" t="10000" r="11874"/>
          <a:stretch>
            <a:fillRect/>
          </a:stretch>
        </p:blipFill>
        <p:spPr bwMode="auto">
          <a:xfrm>
            <a:off x="4929190" y="1428736"/>
            <a:ext cx="3857652" cy="342902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357290" y="5000636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Hríb satanský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428728" y="557214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Jedovatá huba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929322" y="5072074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Hríb dubový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143636" y="55721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Jedlá huba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otív86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Motív86</Template>
  <TotalTime>69</TotalTime>
  <Words>245</Words>
  <Application>Microsoft Office PowerPoint</Application>
  <PresentationFormat>Prezentácia na obrazovke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Baskerville Old Face</vt:lpstr>
      <vt:lpstr>Calibri</vt:lpstr>
      <vt:lpstr>Motív86</vt:lpstr>
      <vt:lpstr>Prezentácia programu PowerPoint</vt:lpstr>
      <vt:lpstr>Základné časti tela húb</vt:lpstr>
      <vt:lpstr>Na spodnej strane klobúka sú výtrusnice</vt:lpstr>
      <vt:lpstr>Prezentácia programu PowerPoint</vt:lpstr>
      <vt:lpstr>Pečiarka ovčia – jedlá huba</vt:lpstr>
      <vt:lpstr>Muchotrávka zelená –  jedovatá huba</vt:lpstr>
      <vt:lpstr>Poznáš huby?</vt:lpstr>
      <vt:lpstr>Prezentácia programu PowerPoint</vt:lpstr>
      <vt:lpstr>Prezentácia programu PowerPoint</vt:lpstr>
      <vt:lpstr>Prvá pomoc pri otrave hubami</vt:lpstr>
      <vt:lpstr>Zásady zberu húb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Huby s plodnicou</dc:title>
  <dc:creator>zuzana</dc:creator>
  <cp:lastModifiedBy>Ladislav Fodor</cp:lastModifiedBy>
  <cp:revision>8</cp:revision>
  <dcterms:created xsi:type="dcterms:W3CDTF">2011-05-28T15:02:09Z</dcterms:created>
  <dcterms:modified xsi:type="dcterms:W3CDTF">2020-04-07T10:39:38Z</dcterms:modified>
</cp:coreProperties>
</file>