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3" r:id="rId18"/>
    <p:sldId id="272" r:id="rId19"/>
    <p:sldId id="274" r:id="rId2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4099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4157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579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579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678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125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519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447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546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184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309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59C37-D3D9-475A-B750-785216F9C915}" type="datetimeFigureOut">
              <a:rPr lang="sk-SK" smtClean="0"/>
              <a:t>15. 5. 2020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43C5-A8D9-4A6A-8900-C0CD45A5A57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53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Ã½sledok vyhÄ¾adÃ¡vania obrÃ¡zkov pre dopyt motÃ½l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90" y="4525517"/>
            <a:ext cx="4064174" cy="207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6600" dirty="0" smtClean="0">
                <a:latin typeface="Comic Sans MS" pitchFamily="66" charset="0"/>
              </a:rPr>
              <a:t>Lúčne a poľné bezstavovce </a:t>
            </a:r>
            <a:endParaRPr lang="sk-SK" sz="6600" dirty="0">
              <a:latin typeface="Comic Sans MS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92080" y="6021288"/>
            <a:ext cx="3600400" cy="406896"/>
          </a:xfrm>
        </p:spPr>
        <p:txBody>
          <a:bodyPr>
            <a:normAutofit/>
          </a:bodyPr>
          <a:lstStyle/>
          <a:p>
            <a:r>
              <a:rPr lang="sk-SK" sz="1600" dirty="0" smtClean="0"/>
              <a:t>Mgr. Michaela </a:t>
            </a:r>
            <a:r>
              <a:rPr lang="sk-SK" sz="1600" dirty="0" err="1" smtClean="0"/>
              <a:t>Ďurkáčová</a:t>
            </a:r>
            <a:r>
              <a:rPr lang="sk-SK" sz="1600" dirty="0" smtClean="0"/>
              <a:t> </a:t>
            </a:r>
            <a:endParaRPr lang="sk-SK" sz="1600" dirty="0"/>
          </a:p>
        </p:txBody>
      </p:sp>
      <p:sp>
        <p:nvSpPr>
          <p:cNvPr id="4" name="Obdĺžnik 3"/>
          <p:cNvSpPr/>
          <p:nvPr/>
        </p:nvSpPr>
        <p:spPr>
          <a:xfrm>
            <a:off x="1566117" y="1412776"/>
            <a:ext cx="6480720" cy="29523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30" name="Picture 6" descr="VÃ½sledok vyhÄ¾adÃ¡vania obrÃ¡zkov pre dopyt motÃ½le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5339">
            <a:off x="104449" y="226830"/>
            <a:ext cx="3560721" cy="181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19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4" name="Picture 4" descr="VÃ½sledok vyhÄ¾adÃ¡vania obrÃ¡zkov pre dopyt kobylka vs. konÃ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5" y="448858"/>
            <a:ext cx="4443865" cy="319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Ã½sledok vyhÄ¾adÃ¡vania obrÃ¡zkov pre dopyt konÃ­k lÃºÄny druh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27168" r="10069"/>
          <a:stretch/>
        </p:blipFill>
        <p:spPr bwMode="auto">
          <a:xfrm>
            <a:off x="4788024" y="452789"/>
            <a:ext cx="4141628" cy="31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851920" y="4005064"/>
            <a:ext cx="1271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5400" dirty="0" smtClean="0">
                <a:latin typeface="Comic Sans MS" pitchFamily="66" charset="0"/>
              </a:rPr>
              <a:t>???</a:t>
            </a:r>
            <a:endParaRPr lang="sk-SK" sz="5400" dirty="0">
              <a:latin typeface="Comic Sans MS" pitchFamily="66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770529" y="4635607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Comic Sans MS" pitchFamily="66" charset="0"/>
              </a:rPr>
              <a:t>Kobylka</a:t>
            </a:r>
            <a:r>
              <a:rPr lang="sk-SK" sz="2400" dirty="0" smtClean="0">
                <a:latin typeface="Comic Sans MS" pitchFamily="66" charset="0"/>
              </a:rPr>
              <a:t>- vydáva zvuk trením krídel  </a:t>
            </a:r>
            <a:endParaRPr lang="sk-SK" sz="2400" dirty="0">
              <a:latin typeface="Comic Sans MS" pitchFamily="66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369929" y="4508607"/>
            <a:ext cx="3565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Comic Sans MS" pitchFamily="66" charset="0"/>
              </a:rPr>
              <a:t>Koník</a:t>
            </a:r>
            <a:r>
              <a:rPr lang="sk-SK" sz="2400" dirty="0" smtClean="0">
                <a:latin typeface="Comic Sans MS" pitchFamily="66" charset="0"/>
              </a:rPr>
              <a:t> – vydáva zvuk trením zadných končatín o predné krídla </a:t>
            </a:r>
            <a:endParaRPr lang="sk-SK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4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VÃ½sledok vyhÄ¾adÃ¡vania obrÃ¡zkov pre dopyt koby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2" y="712011"/>
            <a:ext cx="8734958" cy="582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29717" y="836712"/>
            <a:ext cx="839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Kobylka – má dlhé tykadlá, dva páry krídel a tri páry nôh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9698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VÃ½sledok vyhÄ¾adÃ¡vania obrÃ¡zkov pre dopyt pÃ¡savka zemiakovÃ¡ vÃ½v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39336" cy="58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ublina v tvare zaobleného obdĺžnika 3"/>
          <p:cNvSpPr/>
          <p:nvPr/>
        </p:nvSpPr>
        <p:spPr>
          <a:xfrm>
            <a:off x="611560" y="2060848"/>
            <a:ext cx="1944216" cy="1224136"/>
          </a:xfrm>
          <a:prstGeom prst="wedgeRoundRectCallout">
            <a:avLst>
              <a:gd name="adj1" fmla="val 86568"/>
              <a:gd name="adj2" fmla="val 290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791580" y="234975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Kto som a čím sa živím ? </a:t>
            </a:r>
            <a:endParaRPr lang="sk-SK" b="1" dirty="0"/>
          </a:p>
        </p:txBody>
      </p:sp>
      <p:pic>
        <p:nvPicPr>
          <p:cNvPr id="8196" name="Picture 4" descr="SÃºvisiaci obrÃ¡z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14" y="482983"/>
            <a:ext cx="5819913" cy="58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34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ok vyhÄ¾adÃ¡vania obrÃ¡zkov pre dopyt lienka sedembodkovÃ¡ vÃ½v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5760"/>
            <a:ext cx="6732240" cy="673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blina v tvare zaobleného obdĺžnika 4"/>
          <p:cNvSpPr/>
          <p:nvPr/>
        </p:nvSpPr>
        <p:spPr>
          <a:xfrm>
            <a:off x="1763688" y="836712"/>
            <a:ext cx="1944216" cy="1224136"/>
          </a:xfrm>
          <a:prstGeom prst="wedgeRoundRectCallout">
            <a:avLst>
              <a:gd name="adj1" fmla="val 16394"/>
              <a:gd name="adj2" fmla="val 1061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1943708" y="112561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Kto som a čím sa živím ? </a:t>
            </a:r>
            <a:endParaRPr lang="sk-SK" b="1" dirty="0"/>
          </a:p>
        </p:txBody>
      </p:sp>
      <p:pic>
        <p:nvPicPr>
          <p:cNvPr id="9220" name="Picture 4" descr="VÃ½sledok vyhÄ¾adÃ¡vania obrÃ¡zkov pre dopyt lienka sedembodkovÃ¡ vÃ½v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18" y="0"/>
            <a:ext cx="6855100" cy="685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326148" y="4221088"/>
            <a:ext cx="24842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atin typeface="Comic Sans MS" pitchFamily="66" charset="0"/>
              </a:rPr>
              <a:t>Larva aj dospelý jedinec sa živia dravo - voškami</a:t>
            </a:r>
            <a:endParaRPr lang="sk-SK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9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 descr="VÃ½sledok vyhÄ¾adÃ¡vania obrÃ¡zkov pre dopyt hrobÃ¡r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2" y="260648"/>
            <a:ext cx="8579181" cy="647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ová bublina 4"/>
          <p:cNvSpPr/>
          <p:nvPr/>
        </p:nvSpPr>
        <p:spPr>
          <a:xfrm>
            <a:off x="278555" y="4005064"/>
            <a:ext cx="2592288" cy="2304256"/>
          </a:xfrm>
          <a:prstGeom prst="wedgeRectCallout">
            <a:avLst>
              <a:gd name="adj1" fmla="val 30762"/>
              <a:gd name="adj2" fmla="val -689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373049" y="4187696"/>
            <a:ext cx="2403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Comic Sans MS" pitchFamily="66" charset="0"/>
              </a:rPr>
              <a:t>Hrobárik</a:t>
            </a:r>
            <a:r>
              <a:rPr lang="sk-SK" sz="2000" dirty="0" smtClean="0">
                <a:latin typeface="Comic Sans MS" pitchFamily="66" charset="0"/>
              </a:rPr>
              <a:t> – živí sa larvami hmyzu, uhynuté stavovce zahrabáva do zeme a do nich kladie vajíčka</a:t>
            </a:r>
            <a:r>
              <a:rPr lang="sk-SK" dirty="0" smtClean="0"/>
              <a:t>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877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 descr="VÃ½sledok vyhÄ¾adÃ¡vania obrÃ¡zkov pre dopyt lajni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97375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Ã½sledok vyhÄ¾adÃ¡vania obrÃ¡zkov pre dopyt lajni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60" y="3969894"/>
            <a:ext cx="4338939" cy="288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ová bublina 4"/>
          <p:cNvSpPr/>
          <p:nvPr/>
        </p:nvSpPr>
        <p:spPr>
          <a:xfrm>
            <a:off x="998770" y="827846"/>
            <a:ext cx="7168207" cy="792088"/>
          </a:xfrm>
          <a:prstGeom prst="wedgeRectCallout">
            <a:avLst>
              <a:gd name="adj1" fmla="val -16045"/>
              <a:gd name="adj2" fmla="val 1038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1114342" y="1023835"/>
            <a:ext cx="7052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/>
              <a:t>Lajniak</a:t>
            </a:r>
            <a:r>
              <a:rPr lang="sk-SK" sz="2000" dirty="0" smtClean="0"/>
              <a:t> – zo zvyškov trusu tvaruje guľôčku, do ktorej kladie vajíčka 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08702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ok vyhÄ¾adÃ¡vania obrÃ¡zkov pre dopyt bystruÅ¡ka medenÃ¡, koÅ¾ovitÃ¡ fialovÃ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14459" r="5623" b="13885"/>
          <a:stretch/>
        </p:blipFill>
        <p:spPr bwMode="auto">
          <a:xfrm>
            <a:off x="391886" y="80910"/>
            <a:ext cx="3604050" cy="20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Ã½sledok vyhÄ¾adÃ¡vania obrÃ¡zkov pre dopyt bystruÅ¡ka koÅ¾ovitÃ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6782" r="3571" b="9925"/>
          <a:stretch/>
        </p:blipFill>
        <p:spPr bwMode="auto">
          <a:xfrm>
            <a:off x="391886" y="2137034"/>
            <a:ext cx="3604050" cy="24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VÃ½sledok vyhÄ¾adÃ¡vania obrÃ¡zkov pre dopyt bystruÅ¡ka fialovÃ¡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14616" r="15380" b="5404"/>
          <a:stretch/>
        </p:blipFill>
        <p:spPr bwMode="auto">
          <a:xfrm>
            <a:off x="391885" y="4385263"/>
            <a:ext cx="3604051" cy="24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ípka doľava 3"/>
          <p:cNvSpPr/>
          <p:nvPr/>
        </p:nvSpPr>
        <p:spPr>
          <a:xfrm>
            <a:off x="4139952" y="0"/>
            <a:ext cx="2448272" cy="1916832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err="1" smtClean="0">
                <a:solidFill>
                  <a:schemeClr val="tx1"/>
                </a:solidFill>
              </a:rPr>
              <a:t>Bystruška</a:t>
            </a:r>
            <a:r>
              <a:rPr lang="sk-SK" sz="2000" dirty="0" smtClean="0">
                <a:solidFill>
                  <a:schemeClr val="tx1"/>
                </a:solidFill>
              </a:rPr>
              <a:t> medená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8" name="Šípka doľava 7"/>
          <p:cNvSpPr/>
          <p:nvPr/>
        </p:nvSpPr>
        <p:spPr>
          <a:xfrm>
            <a:off x="4292352" y="2130723"/>
            <a:ext cx="2448272" cy="1916832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err="1" smtClean="0">
                <a:solidFill>
                  <a:schemeClr val="tx1"/>
                </a:solidFill>
              </a:rPr>
              <a:t>Bystruška</a:t>
            </a:r>
            <a:r>
              <a:rPr lang="sk-SK" sz="2000" dirty="0" smtClean="0">
                <a:solidFill>
                  <a:schemeClr val="tx1"/>
                </a:solidFill>
              </a:rPr>
              <a:t> kožovitá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9" name="Šípka doľava 8"/>
          <p:cNvSpPr/>
          <p:nvPr/>
        </p:nvSpPr>
        <p:spPr>
          <a:xfrm>
            <a:off x="4322936" y="4221088"/>
            <a:ext cx="2448272" cy="1916832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err="1" smtClean="0">
                <a:solidFill>
                  <a:schemeClr val="tx1"/>
                </a:solidFill>
              </a:rPr>
              <a:t>Bystruška</a:t>
            </a:r>
            <a:r>
              <a:rPr lang="sk-SK" sz="2000" dirty="0" smtClean="0">
                <a:solidFill>
                  <a:schemeClr val="tx1"/>
                </a:solidFill>
              </a:rPr>
              <a:t> fialová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5" name="Pravá zložená zátvorka 4"/>
          <p:cNvSpPr/>
          <p:nvPr/>
        </p:nvSpPr>
        <p:spPr>
          <a:xfrm>
            <a:off x="6588224" y="404664"/>
            <a:ext cx="792088" cy="521173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7390613" y="218640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Dravé a mäsožravé – hmyz a mäkkýše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36747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7020272" y="476672"/>
            <a:ext cx="18362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latin typeface="Comic Sans MS" pitchFamily="66" charset="0"/>
              </a:rPr>
              <a:t>Motýle sa živia nektárom z kvetov. Larvy sa živia listami rastlín.  </a:t>
            </a:r>
            <a:endParaRPr lang="sk-SK" sz="2000" dirty="0">
              <a:latin typeface="Comic Sans MS" pitchFamily="66" charset="0"/>
            </a:endParaRPr>
          </a:p>
        </p:txBody>
      </p:sp>
      <p:pic>
        <p:nvPicPr>
          <p:cNvPr id="15362" name="Picture 2" descr="VÃ½sledok vyhÄ¾adÃ¡vania obrÃ¡zkov pre dopyt motÃ½le vÃ½v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9" y="81657"/>
            <a:ext cx="666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Ã½sledok vyhÄ¾adÃ¡vania obrÃ¡zkov pre dopyt motÃ½Ä¾  sosÃ¡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70" y="3382952"/>
            <a:ext cx="31051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VÃ½sledok vyhÄ¾adÃ¡vania obrÃ¡zkov pre dopyt motÃ½Ä¾  sosÃ¡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28" y="3300011"/>
            <a:ext cx="4886119" cy="32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50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VÃ½sledok vyhÄ¾adÃ¡vania obrÃ¡zkov pre dopyt vretienka obyÄajnÃ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r="9739"/>
          <a:stretch/>
        </p:blipFill>
        <p:spPr bwMode="auto">
          <a:xfrm>
            <a:off x="4644570" y="42295"/>
            <a:ext cx="4499429" cy="354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VÃ½sledok vyhÄ¾adÃ¡vania obrÃ¡zkov pre dopyt babÃ´Äka pÃ¡vook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62789"/>
            <a:ext cx="5124441" cy="34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VÃ½sledok vyhÄ¾adÃ¡vania obrÃ¡zkov pre dopyt babÃ´Äka admirÃ¡ls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2789"/>
            <a:ext cx="4778445" cy="339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241085" y="3698031"/>
            <a:ext cx="2087559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215244" y="3765393"/>
            <a:ext cx="213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Babôčka admirálska </a:t>
            </a:r>
            <a:endParaRPr lang="sk-SK" b="1" dirty="0"/>
          </a:p>
        </p:txBody>
      </p:sp>
      <p:pic>
        <p:nvPicPr>
          <p:cNvPr id="14340" name="Picture 4" descr="VÃ½sledok vyhÄ¾adÃ¡vania obrÃ¡zkov pre dopyt vidlochvost feniklovÃ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" y="188640"/>
            <a:ext cx="4874397" cy="32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2446778" y="2780928"/>
            <a:ext cx="233166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2446778" y="2848290"/>
            <a:ext cx="244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Vidlochvost</a:t>
            </a:r>
            <a:r>
              <a:rPr lang="sk-SK" b="1" dirty="0" smtClean="0"/>
              <a:t> feniklový</a:t>
            </a:r>
            <a:endParaRPr lang="sk-SK" b="1" dirty="0"/>
          </a:p>
        </p:txBody>
      </p:sp>
      <p:sp>
        <p:nvSpPr>
          <p:cNvPr id="11" name="Obdĺžnik 10"/>
          <p:cNvSpPr/>
          <p:nvPr/>
        </p:nvSpPr>
        <p:spPr>
          <a:xfrm>
            <a:off x="5608346" y="3513365"/>
            <a:ext cx="191598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5553908" y="3513365"/>
            <a:ext cx="244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Babôčka </a:t>
            </a:r>
            <a:r>
              <a:rPr lang="sk-SK" b="1" dirty="0" err="1" smtClean="0"/>
              <a:t>pávooká</a:t>
            </a:r>
            <a:r>
              <a:rPr lang="sk-SK" b="1" dirty="0" smtClean="0"/>
              <a:t> </a:t>
            </a:r>
            <a:endParaRPr lang="sk-SK" b="1" dirty="0"/>
          </a:p>
        </p:txBody>
      </p:sp>
      <p:sp>
        <p:nvSpPr>
          <p:cNvPr id="14" name="Obdĺžnik 13"/>
          <p:cNvSpPr/>
          <p:nvPr/>
        </p:nvSpPr>
        <p:spPr>
          <a:xfrm>
            <a:off x="6718736" y="188640"/>
            <a:ext cx="2101735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6718737" y="308975"/>
            <a:ext cx="244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Vretienka obyčajná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4330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Ãºvisiaci obrÃ¡z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6161732" cy="616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láčik 3"/>
          <p:cNvSpPr/>
          <p:nvPr/>
        </p:nvSpPr>
        <p:spPr>
          <a:xfrm>
            <a:off x="5197092" y="260647"/>
            <a:ext cx="3816424" cy="2880320"/>
          </a:xfrm>
          <a:prstGeom prst="cloudCallout">
            <a:avLst>
              <a:gd name="adj1" fmla="val -59802"/>
              <a:gd name="adj2" fmla="val 545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5468478" y="1100643"/>
            <a:ext cx="3273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smtClean="0">
                <a:latin typeface="Comic Sans MS" pitchFamily="66" charset="0"/>
              </a:rPr>
              <a:t>Ďakujem za</a:t>
            </a:r>
          </a:p>
          <a:p>
            <a:r>
              <a:rPr lang="sk-SK" sz="3600" dirty="0" smtClean="0">
                <a:latin typeface="Comic Sans MS" pitchFamily="66" charset="0"/>
              </a:rPr>
              <a:t> pozornosť :D </a:t>
            </a:r>
            <a:endParaRPr lang="sk-SK" sz="3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/>
              <a:t>Bezstavovce </a:t>
            </a:r>
          </a:p>
          <a:p>
            <a:pPr marL="0" indent="0">
              <a:buNone/>
            </a:pPr>
            <a:r>
              <a:rPr lang="sk-SK" dirty="0" smtClean="0"/>
              <a:t>Slimáky a </a:t>
            </a:r>
            <a:r>
              <a:rPr lang="sk-SK" dirty="0" err="1" smtClean="0"/>
              <a:t>slizniaky</a:t>
            </a:r>
            <a:r>
              <a:rPr lang="sk-SK" dirty="0" smtClean="0"/>
              <a:t> = rastlinná potrava </a:t>
            </a:r>
            <a:endParaRPr lang="sk-SK" dirty="0"/>
          </a:p>
        </p:txBody>
      </p:sp>
      <p:pic>
        <p:nvPicPr>
          <p:cNvPr id="2050" name="Picture 2" descr="VÃ½sledok vyhÄ¾adÃ¡vania obrÃ¡zkov pre dopyt slimÃ¡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320851" cy="323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slizni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69870"/>
            <a:ext cx="4074955" cy="288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29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ok vyhÄ¾adÃ¡vania obrÃ¡zkov pre dopyt slimÃ¡k stepnÃ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18866"/>
            <a:ext cx="3744415" cy="296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ová bublina 3"/>
          <p:cNvSpPr/>
          <p:nvPr/>
        </p:nvSpPr>
        <p:spPr>
          <a:xfrm>
            <a:off x="4427984" y="423582"/>
            <a:ext cx="3816424" cy="1800200"/>
          </a:xfrm>
          <a:prstGeom prst="wedgeRectCallout">
            <a:avLst>
              <a:gd name="adj1" fmla="val -59497"/>
              <a:gd name="adj2" fmla="val -1937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4499992" y="538852"/>
            <a:ext cx="3672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Slimák stepný </a:t>
            </a:r>
            <a:r>
              <a:rPr lang="sk-SK" sz="2400" dirty="0" smtClean="0"/>
              <a:t>– sa vyskytuje pri lúkach, pri cestách a železničných násypoch</a:t>
            </a:r>
            <a:endParaRPr lang="sk-SK" sz="2400" dirty="0"/>
          </a:p>
        </p:txBody>
      </p:sp>
      <p:pic>
        <p:nvPicPr>
          <p:cNvPr id="6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3635896" y="2420888"/>
            <a:ext cx="5222674" cy="391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3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slimÃ¡k meÅavÃ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824847" cy="62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ová bublina 4"/>
          <p:cNvSpPr/>
          <p:nvPr/>
        </p:nvSpPr>
        <p:spPr>
          <a:xfrm>
            <a:off x="5652120" y="423582"/>
            <a:ext cx="3096344" cy="2645378"/>
          </a:xfrm>
          <a:prstGeom prst="wedgeRectCallout">
            <a:avLst>
              <a:gd name="adj1" fmla="val -59497"/>
              <a:gd name="adj2" fmla="val -1937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5868144" y="838330"/>
            <a:ext cx="2415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Slimák meňavý </a:t>
            </a:r>
            <a:r>
              <a:rPr lang="sk-SK" sz="2800" dirty="0" smtClean="0"/>
              <a:t>– žije v krovinách, pri krajoch ciest</a:t>
            </a:r>
          </a:p>
        </p:txBody>
      </p:sp>
    </p:spTree>
    <p:extLst>
      <p:ext uri="{BB962C8B-B14F-4D97-AF65-F5344CB8AC3E}">
        <p14:creationId xmlns:p14="http://schemas.microsoft.com/office/powerpoint/2010/main" val="98365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Ãºvisiaci obrÃ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22" y="2852936"/>
            <a:ext cx="703537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899592" y="908720"/>
            <a:ext cx="6549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b="1" dirty="0" smtClean="0"/>
              <a:t>Čo už o mne viete ? </a:t>
            </a:r>
            <a:endParaRPr lang="sk-SK" sz="60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3203848" y="2483604"/>
            <a:ext cx="146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7200" dirty="0" smtClean="0"/>
              <a:t>???</a:t>
            </a:r>
            <a:endParaRPr lang="sk-SK" sz="7200" dirty="0"/>
          </a:p>
        </p:txBody>
      </p:sp>
    </p:spTree>
    <p:extLst>
      <p:ext uri="{BB962C8B-B14F-4D97-AF65-F5344CB8AC3E}">
        <p14:creationId xmlns:p14="http://schemas.microsoft.com/office/powerpoint/2010/main" val="27900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6689" y="280173"/>
            <a:ext cx="3533783" cy="1143000"/>
          </a:xfrm>
        </p:spPr>
        <p:txBody>
          <a:bodyPr/>
          <a:lstStyle/>
          <a:p>
            <a:r>
              <a:rPr lang="sk-SK" dirty="0" smtClean="0"/>
              <a:t>Pavúky </a:t>
            </a:r>
            <a:endParaRPr lang="sk-SK" dirty="0"/>
          </a:p>
        </p:txBody>
      </p:sp>
      <p:pic>
        <p:nvPicPr>
          <p:cNvPr id="4098" name="Picture 2" descr="VÃ½sledok vyhÄ¾adÃ¡vania obrÃ¡zkov pre dopyt pavÃº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1" y="260649"/>
            <a:ext cx="514917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Ãºvisiaci obrÃ¡z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9" y="3284984"/>
            <a:ext cx="3767064" cy="23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ok vyhÄ¾adÃ¡vania obrÃ¡zkov pre dopyt pavÃºky strehÃºÅ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2386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ípka doľava 3"/>
          <p:cNvSpPr/>
          <p:nvPr/>
        </p:nvSpPr>
        <p:spPr>
          <a:xfrm>
            <a:off x="5303195" y="1268760"/>
            <a:ext cx="1872208" cy="1152128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5982336" y="1660158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križiak</a:t>
            </a:r>
            <a:endParaRPr lang="sk-SK" dirty="0"/>
          </a:p>
        </p:txBody>
      </p:sp>
      <p:sp>
        <p:nvSpPr>
          <p:cNvPr id="9" name="Šípka doľava 8"/>
          <p:cNvSpPr/>
          <p:nvPr/>
        </p:nvSpPr>
        <p:spPr>
          <a:xfrm rot="10800000">
            <a:off x="2771800" y="5624936"/>
            <a:ext cx="1872208" cy="1152128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3059832" y="6016334"/>
            <a:ext cx="90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strehúň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8246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2492" y="121196"/>
            <a:ext cx="8229600" cy="1143000"/>
          </a:xfrm>
        </p:spPr>
        <p:txBody>
          <a:bodyPr/>
          <a:lstStyle/>
          <a:p>
            <a:r>
              <a:rPr lang="sk-SK" dirty="0" smtClean="0"/>
              <a:t>Kosec domový </a:t>
            </a:r>
            <a:endParaRPr lang="sk-SK" dirty="0"/>
          </a:p>
        </p:txBody>
      </p:sp>
      <p:pic>
        <p:nvPicPr>
          <p:cNvPr id="5122" name="Picture 2" descr="VÃ½sledok vyhÄ¾adÃ¡vania obrÃ¡zkov pre dopyt kos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840760" cy="50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2679080" y="332656"/>
            <a:ext cx="3816424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37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lak 3"/>
          <p:cNvSpPr/>
          <p:nvPr/>
        </p:nvSpPr>
        <p:spPr>
          <a:xfrm>
            <a:off x="1907704" y="239890"/>
            <a:ext cx="5040560" cy="216024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2960274" y="719845"/>
            <a:ext cx="2935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7200" i="1" dirty="0">
                <a:latin typeface="Comic Sans MS" pitchFamily="66" charset="0"/>
              </a:rPr>
              <a:t>H</a:t>
            </a:r>
            <a:r>
              <a:rPr lang="sk-SK" sz="7200" i="1" dirty="0" smtClean="0">
                <a:latin typeface="Comic Sans MS" pitchFamily="66" charset="0"/>
              </a:rPr>
              <a:t>MYZ</a:t>
            </a:r>
            <a:endParaRPr lang="sk-SK" sz="7200" i="1" dirty="0">
              <a:latin typeface="Comic Sans MS" pitchFamily="66" charset="0"/>
            </a:endParaRPr>
          </a:p>
        </p:txBody>
      </p:sp>
      <p:pic>
        <p:nvPicPr>
          <p:cNvPr id="6146" name="Picture 2" descr="VÃ½sledok vyhÄ¾adÃ¡vania obrÃ¡zkov pre dopyt ÄmeÄ¾ zemnÃ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5981704" cy="39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ublina v tvare zaobleného obdĺžnika 6"/>
          <p:cNvSpPr/>
          <p:nvPr/>
        </p:nvSpPr>
        <p:spPr>
          <a:xfrm>
            <a:off x="6300192" y="2204864"/>
            <a:ext cx="2736304" cy="2808312"/>
          </a:xfrm>
          <a:prstGeom prst="wedgeRoundRectCallout">
            <a:avLst>
              <a:gd name="adj1" fmla="val -107887"/>
              <a:gd name="adj2" fmla="val 211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So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6381374" y="2793228"/>
            <a:ext cx="2589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Nájdi v učebnici ako sa volám a ktoré kvety opeľujem :D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395618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vrče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556792"/>
            <a:ext cx="8045450" cy="4525963"/>
          </a:xfrm>
        </p:spPr>
      </p:pic>
      <p:sp>
        <p:nvSpPr>
          <p:cNvPr id="5" name="BlokTextu 4"/>
          <p:cNvSpPr txBox="1"/>
          <p:nvPr/>
        </p:nvSpPr>
        <p:spPr>
          <a:xfrm>
            <a:off x="755576" y="548680"/>
            <a:ext cx="8008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Svrček </a:t>
            </a:r>
            <a:r>
              <a:rPr lang="sk-SK" sz="2000" b="1" dirty="0" smtClean="0"/>
              <a:t>– žije v dierach v zemi a živí sa rastlinnou i živočíšnou potravou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7070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201</Words>
  <Application>Microsoft Office PowerPoint</Application>
  <PresentationFormat>Prezentácia na obrazovke (4:3)</PresentationFormat>
  <Paragraphs>36</Paragraphs>
  <Slides>19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3" baseType="lpstr">
      <vt:lpstr>Arial</vt:lpstr>
      <vt:lpstr>Calibri</vt:lpstr>
      <vt:lpstr>Comic Sans MS</vt:lpstr>
      <vt:lpstr>Motív Office</vt:lpstr>
      <vt:lpstr>Lúčne a poľné bezstavovce </vt:lpstr>
      <vt:lpstr>Prezentácia programu PowerPoint</vt:lpstr>
      <vt:lpstr>Prezentácia programu PowerPoint</vt:lpstr>
      <vt:lpstr>Prezentácia programu PowerPoint</vt:lpstr>
      <vt:lpstr>Prezentácia programu PowerPoint</vt:lpstr>
      <vt:lpstr>Pavúky </vt:lpstr>
      <vt:lpstr>Kosec domový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Lúčne a poľné bezstavovce</dc:title>
  <dc:creator>Michalka</dc:creator>
  <cp:lastModifiedBy>Milan</cp:lastModifiedBy>
  <cp:revision>12</cp:revision>
  <dcterms:created xsi:type="dcterms:W3CDTF">2018-05-13T15:28:39Z</dcterms:created>
  <dcterms:modified xsi:type="dcterms:W3CDTF">2020-05-15T21:44:39Z</dcterms:modified>
</cp:coreProperties>
</file>