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58" r:id="rId6"/>
    <p:sldId id="264" r:id="rId7"/>
    <p:sldId id="259" r:id="rId8"/>
    <p:sldId id="265" r:id="rId9"/>
    <p:sldId id="260" r:id="rId10"/>
    <p:sldId id="261" r:id="rId1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E2DEA-ACC1-43CA-904E-14D78B05157E}" type="datetimeFigureOut">
              <a:rPr lang="sk-SK" smtClean="0"/>
              <a:pPr/>
              <a:t>26. 5. 2020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8AE0C-0DE4-4C40-9EB5-DDE3ED237C3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E2DEA-ACC1-43CA-904E-14D78B05157E}" type="datetimeFigureOut">
              <a:rPr lang="sk-SK" smtClean="0"/>
              <a:pPr/>
              <a:t>26. 5. 2020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8AE0C-0DE4-4C40-9EB5-DDE3ED237C3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E2DEA-ACC1-43CA-904E-14D78B05157E}" type="datetimeFigureOut">
              <a:rPr lang="sk-SK" smtClean="0"/>
              <a:pPr/>
              <a:t>26. 5. 2020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8AE0C-0DE4-4C40-9EB5-DDE3ED237C3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E2DEA-ACC1-43CA-904E-14D78B05157E}" type="datetimeFigureOut">
              <a:rPr lang="sk-SK" smtClean="0"/>
              <a:pPr/>
              <a:t>26. 5. 2020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8AE0C-0DE4-4C40-9EB5-DDE3ED237C3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E2DEA-ACC1-43CA-904E-14D78B05157E}" type="datetimeFigureOut">
              <a:rPr lang="sk-SK" smtClean="0"/>
              <a:pPr/>
              <a:t>26. 5. 2020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8AE0C-0DE4-4C40-9EB5-DDE3ED237C3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E2DEA-ACC1-43CA-904E-14D78B05157E}" type="datetimeFigureOut">
              <a:rPr lang="sk-SK" smtClean="0"/>
              <a:pPr/>
              <a:t>26. 5. 2020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8AE0C-0DE4-4C40-9EB5-DDE3ED237C3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E2DEA-ACC1-43CA-904E-14D78B05157E}" type="datetimeFigureOut">
              <a:rPr lang="sk-SK" smtClean="0"/>
              <a:pPr/>
              <a:t>26. 5. 2020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8AE0C-0DE4-4C40-9EB5-DDE3ED237C3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E2DEA-ACC1-43CA-904E-14D78B05157E}" type="datetimeFigureOut">
              <a:rPr lang="sk-SK" smtClean="0"/>
              <a:pPr/>
              <a:t>26. 5. 2020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8AE0C-0DE4-4C40-9EB5-DDE3ED237C3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E2DEA-ACC1-43CA-904E-14D78B05157E}" type="datetimeFigureOut">
              <a:rPr lang="sk-SK" smtClean="0"/>
              <a:pPr/>
              <a:t>26. 5. 2020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8AE0C-0DE4-4C40-9EB5-DDE3ED237C3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E2DEA-ACC1-43CA-904E-14D78B05157E}" type="datetimeFigureOut">
              <a:rPr lang="sk-SK" smtClean="0"/>
              <a:pPr/>
              <a:t>26. 5. 2020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8AE0C-0DE4-4C40-9EB5-DDE3ED237C3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E2DEA-ACC1-43CA-904E-14D78B05157E}" type="datetimeFigureOut">
              <a:rPr lang="sk-SK" smtClean="0"/>
              <a:pPr/>
              <a:t>26. 5. 2020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A8AE0C-0DE4-4C40-9EB5-DDE3ED237C3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E2DEA-ACC1-43CA-904E-14D78B05157E}" type="datetimeFigureOut">
              <a:rPr lang="sk-SK" smtClean="0"/>
              <a:pPr/>
              <a:t>26. 5. 2020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8AE0C-0DE4-4C40-9EB5-DDE3ED237C3B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72008" y="980729"/>
            <a:ext cx="8276456" cy="1470025"/>
          </a:xfrm>
        </p:spPr>
        <p:txBody>
          <a:bodyPr>
            <a:noAutofit/>
          </a:bodyPr>
          <a:lstStyle/>
          <a:p>
            <a:r>
              <a:rPr lang="sk-SK" sz="6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Lúčne a poľné stavovce</a:t>
            </a:r>
            <a:endParaRPr lang="sk-SK" sz="6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03648" y="2996952"/>
            <a:ext cx="6400800" cy="1752600"/>
          </a:xfrm>
        </p:spPr>
        <p:txBody>
          <a:bodyPr>
            <a:normAutofit/>
          </a:bodyPr>
          <a:lstStyle/>
          <a:p>
            <a:r>
              <a:rPr lang="sk-SK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Obojživelníky a plazy na lúkach a poliach</a:t>
            </a:r>
            <a:endParaRPr lang="sk-SK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FF0000"/>
                </a:solidFill>
              </a:rPr>
              <a:t>Prvá pomoc pri uhryznutí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8" name="Zástupný symbol obsahu 7"/>
          <p:cNvSpPr>
            <a:spLocks noGrp="1"/>
          </p:cNvSpPr>
          <p:nvPr>
            <p:ph idx="1"/>
          </p:nvPr>
        </p:nvSpPr>
        <p:spPr>
          <a:xfrm>
            <a:off x="395536" y="2204865"/>
            <a:ext cx="8229600" cy="348498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sk-SK" b="1" dirty="0" smtClean="0"/>
              <a:t>Poranenú končatinu stiahnuť </a:t>
            </a:r>
            <a:r>
              <a:rPr lang="sk-SK" b="1" u="sng" dirty="0" smtClean="0"/>
              <a:t>nad</a:t>
            </a:r>
            <a:r>
              <a:rPr lang="sk-SK" b="1" dirty="0" smtClean="0"/>
              <a:t> ranou (jed sa nedostane do krvného obehu)</a:t>
            </a:r>
          </a:p>
          <a:p>
            <a:pPr marL="514350" indent="-514350">
              <a:buFont typeface="+mj-lt"/>
              <a:buAutoNum type="arabicPeriod"/>
            </a:pPr>
            <a:r>
              <a:rPr lang="sk-SK" b="1" dirty="0" smtClean="0"/>
              <a:t>Z rany opatrne vytláčať krv s jedom, </a:t>
            </a:r>
            <a:r>
              <a:rPr lang="sk-SK" b="1" u="sng" dirty="0" smtClean="0"/>
              <a:t>nie vysávať ústami</a:t>
            </a:r>
          </a:p>
          <a:p>
            <a:pPr marL="514350" indent="-514350">
              <a:buFont typeface="+mj-lt"/>
              <a:buAutoNum type="arabicPeriod"/>
            </a:pPr>
            <a:r>
              <a:rPr lang="sk-SK" b="1" dirty="0" smtClean="0"/>
              <a:t>Vyhľadať lekársku pomoc</a:t>
            </a:r>
            <a:endParaRPr lang="sk-SK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k-SK" sz="4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Obojživelníky - Žaby</a:t>
            </a:r>
            <a:endParaRPr lang="sk-SK" sz="4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1"/>
            <a:ext cx="8435280" cy="4525963"/>
          </a:xfrm>
        </p:spPr>
        <p:txBody>
          <a:bodyPr>
            <a:normAutofit/>
          </a:bodyPr>
          <a:lstStyle/>
          <a:p>
            <a:r>
              <a:rPr lang="sk-SK" sz="3600" b="1" dirty="0"/>
              <a:t>m</a:t>
            </a:r>
            <a:r>
              <a:rPr lang="sk-SK" sz="3600" b="1" dirty="0" smtClean="0"/>
              <a:t>edzi naše najväčšie žaby patria </a:t>
            </a:r>
            <a:r>
              <a:rPr lang="sk-SK" sz="3600" b="1" dirty="0" smtClean="0">
                <a:solidFill>
                  <a:srgbClr val="FF0000"/>
                </a:solidFill>
              </a:rPr>
              <a:t>ropucha zelená</a:t>
            </a:r>
            <a:r>
              <a:rPr lang="sk-SK" sz="3600" b="1" dirty="0" smtClean="0"/>
              <a:t> a </a:t>
            </a:r>
            <a:r>
              <a:rPr lang="sk-SK" sz="3600" b="1" dirty="0" smtClean="0">
                <a:solidFill>
                  <a:srgbClr val="FF0000"/>
                </a:solidFill>
              </a:rPr>
              <a:t>ropucha bradavičnatá</a:t>
            </a:r>
            <a:endParaRPr lang="sk-SK" sz="3600" b="1" dirty="0" smtClean="0"/>
          </a:p>
          <a:p>
            <a:r>
              <a:rPr lang="sk-SK" sz="3600" b="1" dirty="0"/>
              <a:t>m</a:t>
            </a:r>
            <a:r>
              <a:rPr lang="sk-SK" sz="3600" b="1" dirty="0" smtClean="0"/>
              <a:t>ajú zavalité telo, kratšie a slabšie zadné končatiny, pohybujú sa nemotorne a pomaly</a:t>
            </a:r>
          </a:p>
          <a:p>
            <a:r>
              <a:rPr lang="sk-SK" sz="3600" b="1" dirty="0"/>
              <a:t>ž</a:t>
            </a:r>
            <a:r>
              <a:rPr lang="sk-SK" sz="3600" b="1" dirty="0" smtClean="0"/>
              <a:t>ivia sa hmyzom, slimákmi, dážďovkami</a:t>
            </a:r>
          </a:p>
          <a:p>
            <a:r>
              <a:rPr lang="sk-SK" sz="3600" b="1" dirty="0" smtClean="0"/>
              <a:t>chránené</a:t>
            </a:r>
            <a:endParaRPr lang="sk-SK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260648"/>
            <a:ext cx="8229600" cy="1143000"/>
          </a:xfrm>
        </p:spPr>
        <p:txBody>
          <a:bodyPr/>
          <a:lstStyle/>
          <a:p>
            <a:pPr algn="l"/>
            <a:r>
              <a:rPr lang="sk-SK" b="1" dirty="0" smtClean="0">
                <a:solidFill>
                  <a:srgbClr val="FF0000"/>
                </a:solidFill>
              </a:rPr>
              <a:t>Ropucha bradavičnatá</a:t>
            </a:r>
            <a:endParaRPr lang="sk-SK" b="1" dirty="0">
              <a:solidFill>
                <a:srgbClr val="FF0000"/>
              </a:solidFill>
            </a:endParaRPr>
          </a:p>
        </p:txBody>
      </p:sp>
      <p:pic>
        <p:nvPicPr>
          <p:cNvPr id="7" name="Zástupný symbol obsahu 6" descr="Bufo_bufo-walking-Iric200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58640" y="1600201"/>
            <a:ext cx="3435720" cy="4525963"/>
          </a:xfrm>
        </p:spPr>
      </p:pic>
      <p:pic>
        <p:nvPicPr>
          <p:cNvPr id="8" name="Zástupný symbol obsahu 7" descr="bufo f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48064" y="332656"/>
            <a:ext cx="3810000" cy="3352800"/>
          </a:xfrm>
        </p:spPr>
      </p:pic>
      <p:pic>
        <p:nvPicPr>
          <p:cNvPr id="1026" name="Picture 2" descr="D:\SKOLA\Bio_5\obrazky\lucne a polne stavovce\ropucha bradavicnat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3851376"/>
            <a:ext cx="3816424" cy="26984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FF0000"/>
                </a:solidFill>
              </a:rPr>
              <a:t>Ropucha zelená</a:t>
            </a:r>
            <a:endParaRPr lang="sk-SK" b="1" dirty="0">
              <a:solidFill>
                <a:srgbClr val="FF0000"/>
              </a:solidFill>
            </a:endParaRPr>
          </a:p>
        </p:txBody>
      </p:sp>
      <p:pic>
        <p:nvPicPr>
          <p:cNvPr id="5" name="Zástupný symbol obsahu 4" descr="ropucha zelen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04285" y="2204864"/>
            <a:ext cx="4341252" cy="3168351"/>
          </a:xfrm>
        </p:spPr>
      </p:pic>
      <p:pic>
        <p:nvPicPr>
          <p:cNvPr id="6" name="Zástupný symbol obsahu 5" descr="ropucha_zelen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80984" y="2204864"/>
            <a:ext cx="4755512" cy="316835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k-SK" sz="4800" b="1" dirty="0" smtClean="0">
                <a:solidFill>
                  <a:schemeClr val="accent2">
                    <a:lumMod val="50000"/>
                  </a:schemeClr>
                </a:solidFill>
              </a:rPr>
              <a:t>Plazy</a:t>
            </a:r>
            <a:endParaRPr lang="sk-SK" sz="4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k-SK" dirty="0" smtClean="0"/>
              <a:t>	</a:t>
            </a:r>
            <a:r>
              <a:rPr lang="sk-SK" sz="3600" b="1" dirty="0" smtClean="0">
                <a:solidFill>
                  <a:srgbClr val="FF0000"/>
                </a:solidFill>
              </a:rPr>
              <a:t>Jašterica </a:t>
            </a:r>
            <a:r>
              <a:rPr lang="sk-SK" sz="3600" b="1" dirty="0" err="1" smtClean="0">
                <a:solidFill>
                  <a:srgbClr val="FF0000"/>
                </a:solidFill>
              </a:rPr>
              <a:t>krátkohlavá</a:t>
            </a:r>
            <a:endParaRPr lang="sk-SK" sz="3600" b="1" dirty="0" smtClean="0">
              <a:solidFill>
                <a:srgbClr val="FF0000"/>
              </a:solidFill>
            </a:endParaRPr>
          </a:p>
          <a:p>
            <a:r>
              <a:rPr lang="sk-SK" sz="3600" b="1" dirty="0"/>
              <a:t>m</a:t>
            </a:r>
            <a:r>
              <a:rPr lang="sk-SK" sz="3600" b="1" dirty="0" smtClean="0"/>
              <a:t>á premenlivú teplotu tela</a:t>
            </a:r>
          </a:p>
          <a:p>
            <a:r>
              <a:rPr lang="sk-SK" sz="3600" b="1" dirty="0"/>
              <a:t>č</a:t>
            </a:r>
            <a:r>
              <a:rPr lang="sk-SK" sz="3600" b="1" dirty="0" smtClean="0"/>
              <a:t>ím je teplejšie, tým sa pohybuje rýchlejšie</a:t>
            </a:r>
          </a:p>
          <a:p>
            <a:r>
              <a:rPr lang="sk-SK" sz="3600" b="1" dirty="0"/>
              <a:t>s</a:t>
            </a:r>
            <a:r>
              <a:rPr lang="sk-SK" sz="3600" b="1" dirty="0" smtClean="0"/>
              <a:t>uchú kožu má pokrytú šupinami</a:t>
            </a:r>
          </a:p>
          <a:p>
            <a:r>
              <a:rPr lang="sk-SK" sz="3600" b="1" dirty="0"/>
              <a:t>p</a:t>
            </a:r>
            <a:r>
              <a:rPr lang="sk-SK" sz="3600" b="1" dirty="0" smtClean="0"/>
              <a:t>ri dotyku odlomí chvost, ktorý dorastá</a:t>
            </a:r>
            <a:endParaRPr lang="sk-SK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FF0000"/>
                </a:solidFill>
              </a:rPr>
              <a:t>Jašterica </a:t>
            </a:r>
            <a:r>
              <a:rPr lang="sk-SK" b="1" dirty="0" err="1" smtClean="0">
                <a:solidFill>
                  <a:srgbClr val="FF0000"/>
                </a:solidFill>
              </a:rPr>
              <a:t>krátkohlavá</a:t>
            </a:r>
            <a:endParaRPr lang="sk-SK" b="1" dirty="0">
              <a:solidFill>
                <a:srgbClr val="FF0000"/>
              </a:solidFill>
            </a:endParaRPr>
          </a:p>
        </p:txBody>
      </p:sp>
      <p:pic>
        <p:nvPicPr>
          <p:cNvPr id="12" name="Zástupný symbol obsahu 11" descr="jasterica kratkohlav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132857"/>
            <a:ext cx="4430756" cy="3179262"/>
          </a:xfrm>
        </p:spPr>
      </p:pic>
      <p:pic>
        <p:nvPicPr>
          <p:cNvPr id="13" name="Zástupný symbol obsahu 12" descr="jasterica kratkohlava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06042" y="1271518"/>
            <a:ext cx="3426397" cy="496579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b="1" dirty="0" smtClean="0">
                <a:solidFill>
                  <a:srgbClr val="FF0000"/>
                </a:solidFill>
              </a:rPr>
              <a:t>Vretenica severná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smtClean="0"/>
              <a:t>náš </a:t>
            </a:r>
            <a:r>
              <a:rPr lang="sk-SK" b="1" dirty="0" smtClean="0">
                <a:solidFill>
                  <a:srgbClr val="FF0000"/>
                </a:solidFill>
              </a:rPr>
              <a:t>jediný jedovatý </a:t>
            </a:r>
            <a:r>
              <a:rPr lang="sk-SK" b="1" dirty="0" smtClean="0"/>
              <a:t>had, </a:t>
            </a:r>
            <a:r>
              <a:rPr lang="sk-SK" b="1" u="sng" dirty="0" smtClean="0"/>
              <a:t>hryzie, len keď sa cíti ohrozený</a:t>
            </a:r>
            <a:r>
              <a:rPr lang="sk-SK" b="1" dirty="0" smtClean="0"/>
              <a:t> telo pokryté suchou kožou, ktorú zvlieka vcelku</a:t>
            </a:r>
          </a:p>
          <a:p>
            <a:r>
              <a:rPr lang="sk-SK" b="1" dirty="0"/>
              <a:t>v</a:t>
            </a:r>
            <a:r>
              <a:rPr lang="sk-SK" b="1" dirty="0" smtClean="0"/>
              <a:t> ústach </a:t>
            </a:r>
            <a:r>
              <a:rPr lang="sk-SK" b="1" dirty="0" smtClean="0">
                <a:solidFill>
                  <a:srgbClr val="FF0000"/>
                </a:solidFill>
              </a:rPr>
              <a:t>jedové zuby </a:t>
            </a:r>
            <a:r>
              <a:rPr lang="sk-SK" b="1" dirty="0" smtClean="0"/>
              <a:t>s </a:t>
            </a:r>
            <a:r>
              <a:rPr lang="sk-SK" b="1" dirty="0" smtClean="0">
                <a:solidFill>
                  <a:srgbClr val="FF0000"/>
                </a:solidFill>
              </a:rPr>
              <a:t>jedovou žľazou</a:t>
            </a:r>
          </a:p>
          <a:p>
            <a:r>
              <a:rPr lang="sk-SK" b="1" dirty="0"/>
              <a:t>ž</a:t>
            </a:r>
            <a:r>
              <a:rPr lang="sk-SK" b="1" dirty="0" smtClean="0"/>
              <a:t>iví sa myšami a žabami</a:t>
            </a:r>
          </a:p>
          <a:p>
            <a:r>
              <a:rPr lang="sk-SK" b="1" dirty="0" smtClean="0"/>
              <a:t>chránená</a:t>
            </a:r>
            <a:endParaRPr lang="sk-SK" b="1" dirty="0"/>
          </a:p>
        </p:txBody>
      </p:sp>
      <p:pic>
        <p:nvPicPr>
          <p:cNvPr id="3074" name="Picture 2" descr="D:\SKOLA\Bio_5\obrazky\lucne a polne stavovce\jedove zub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4191" y="4221088"/>
            <a:ext cx="5999809" cy="2636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FF0000"/>
                </a:solidFill>
              </a:rPr>
              <a:t>Vretenica severná</a:t>
            </a:r>
            <a:endParaRPr lang="sk-SK" b="1" dirty="0">
              <a:solidFill>
                <a:srgbClr val="FF0000"/>
              </a:solidFill>
            </a:endParaRPr>
          </a:p>
        </p:txBody>
      </p:sp>
      <p:pic>
        <p:nvPicPr>
          <p:cNvPr id="7" name="Zástupný symbol obsahu 6" descr="vipera_berus_hanst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358770"/>
            <a:ext cx="4392488" cy="3294366"/>
          </a:xfrm>
        </p:spPr>
      </p:pic>
      <p:pic>
        <p:nvPicPr>
          <p:cNvPr id="10" name="Zástupný symbol obsahu 9" descr="vretenica severná_TK_IMG_0292_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779912" y="3140968"/>
            <a:ext cx="5148064" cy="33856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textu 4"/>
          <p:cNvSpPr>
            <a:spLocks noGrp="1"/>
          </p:cNvSpPr>
          <p:nvPr>
            <p:ph type="body" idx="1"/>
          </p:nvPr>
        </p:nvSpPr>
        <p:spPr>
          <a:xfrm>
            <a:off x="395537" y="692696"/>
            <a:ext cx="4040188" cy="2160239"/>
          </a:xfrm>
        </p:spPr>
        <p:txBody>
          <a:bodyPr>
            <a:normAutofit fontScale="92500"/>
          </a:bodyPr>
          <a:lstStyle/>
          <a:p>
            <a:pPr algn="ctr"/>
            <a:r>
              <a:rPr lang="sk-SK" sz="2800" dirty="0" smtClean="0">
                <a:solidFill>
                  <a:srgbClr val="FF0000"/>
                </a:solidFill>
              </a:rPr>
              <a:t>VRETENICA</a:t>
            </a:r>
            <a:r>
              <a:rPr lang="sk-SK" sz="2800" dirty="0" smtClean="0"/>
              <a:t>  </a:t>
            </a:r>
          </a:p>
          <a:p>
            <a:pPr>
              <a:buFont typeface="Arial" pitchFamily="34" charset="0"/>
              <a:buChar char="•"/>
            </a:pPr>
            <a:r>
              <a:rPr lang="sk-SK" sz="2800" dirty="0" smtClean="0"/>
              <a:t>   trojuholníkový tvar hlavy</a:t>
            </a:r>
          </a:p>
          <a:p>
            <a:pPr>
              <a:buFont typeface="Arial" pitchFamily="34" charset="0"/>
              <a:buChar char="•"/>
            </a:pPr>
            <a:r>
              <a:rPr lang="sk-SK" sz="2800" dirty="0" smtClean="0"/>
              <a:t>   kľukatá čiara na chrbte</a:t>
            </a:r>
          </a:p>
          <a:p>
            <a:pPr>
              <a:buFont typeface="Arial" pitchFamily="34" charset="0"/>
              <a:buChar char="•"/>
            </a:pPr>
            <a:r>
              <a:rPr lang="sk-SK" sz="2800" dirty="0" smtClean="0"/>
              <a:t>   zúžená zrenica oka</a:t>
            </a:r>
          </a:p>
          <a:p>
            <a:pPr>
              <a:buFont typeface="Arial" pitchFamily="34" charset="0"/>
              <a:buChar char="•"/>
            </a:pPr>
            <a:endParaRPr lang="sk-SK" dirty="0"/>
          </a:p>
        </p:txBody>
      </p:sp>
      <p:sp>
        <p:nvSpPr>
          <p:cNvPr id="7" name="Zástupný symbol textu 6"/>
          <p:cNvSpPr>
            <a:spLocks noGrp="1"/>
          </p:cNvSpPr>
          <p:nvPr>
            <p:ph type="body" sz="quarter" idx="3"/>
          </p:nvPr>
        </p:nvSpPr>
        <p:spPr>
          <a:xfrm>
            <a:off x="4716018" y="-315416"/>
            <a:ext cx="4041775" cy="2736304"/>
          </a:xfrm>
        </p:spPr>
        <p:txBody>
          <a:bodyPr>
            <a:normAutofit/>
          </a:bodyPr>
          <a:lstStyle/>
          <a:p>
            <a:pPr algn="ctr"/>
            <a:r>
              <a:rPr lang="sk-SK" sz="2600" dirty="0" smtClean="0">
                <a:solidFill>
                  <a:srgbClr val="FF0000"/>
                </a:solidFill>
              </a:rPr>
              <a:t>UŽOVKA</a:t>
            </a:r>
          </a:p>
          <a:p>
            <a:pPr>
              <a:buFont typeface="Arial" pitchFamily="34" charset="0"/>
              <a:buChar char="•"/>
            </a:pPr>
            <a:r>
              <a:rPr lang="sk-SK" sz="2600" dirty="0"/>
              <a:t> </a:t>
            </a:r>
            <a:r>
              <a:rPr lang="sk-SK" sz="2600" dirty="0" smtClean="0"/>
              <a:t>  oválny tvar hlavy</a:t>
            </a:r>
          </a:p>
          <a:p>
            <a:pPr>
              <a:buFont typeface="Arial" pitchFamily="34" charset="0"/>
              <a:buChar char="•"/>
            </a:pPr>
            <a:r>
              <a:rPr lang="sk-SK" sz="2600" dirty="0"/>
              <a:t> </a:t>
            </a:r>
            <a:r>
              <a:rPr lang="sk-SK" sz="2600" dirty="0" smtClean="0"/>
              <a:t>  bez čiary na chrbte</a:t>
            </a:r>
          </a:p>
          <a:p>
            <a:pPr>
              <a:buFont typeface="Arial" pitchFamily="34" charset="0"/>
              <a:buChar char="•"/>
            </a:pPr>
            <a:r>
              <a:rPr lang="sk-SK" sz="2600" dirty="0" smtClean="0"/>
              <a:t>  okrúhla zrenica oka</a:t>
            </a:r>
            <a:endParaRPr lang="sk-SK" sz="2600" dirty="0"/>
          </a:p>
        </p:txBody>
      </p:sp>
      <p:pic>
        <p:nvPicPr>
          <p:cNvPr id="2050" name="Picture 2" descr="D:\SKOLA\Bio_5\obrazky\lucne a polne stavovce\vretenica_uzov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009475"/>
            <a:ext cx="7200800" cy="34438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150</Words>
  <Application>Microsoft Office PowerPoint</Application>
  <PresentationFormat>Prezentácia na obrazovke (4:3)</PresentationFormat>
  <Paragraphs>34</Paragraphs>
  <Slides>10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3" baseType="lpstr">
      <vt:lpstr>Arial</vt:lpstr>
      <vt:lpstr>Calibri</vt:lpstr>
      <vt:lpstr>Motív Office</vt:lpstr>
      <vt:lpstr>Lúčne a poľné stavovce</vt:lpstr>
      <vt:lpstr>Obojživelníky - Žaby</vt:lpstr>
      <vt:lpstr>Ropucha bradavičnatá</vt:lpstr>
      <vt:lpstr>Ropucha zelená</vt:lpstr>
      <vt:lpstr>Plazy</vt:lpstr>
      <vt:lpstr>Jašterica krátkohlavá</vt:lpstr>
      <vt:lpstr>Vretenica severná</vt:lpstr>
      <vt:lpstr>Vretenica severná</vt:lpstr>
      <vt:lpstr>Prezentácia programu PowerPoint</vt:lpstr>
      <vt:lpstr>Prvá pomoc pri uhryznutí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Lúčne a poľné stavovce</dc:title>
  <dc:creator>Stela</dc:creator>
  <cp:lastModifiedBy>Milan</cp:lastModifiedBy>
  <cp:revision>10</cp:revision>
  <dcterms:created xsi:type="dcterms:W3CDTF">2010-06-17T15:48:09Z</dcterms:created>
  <dcterms:modified xsi:type="dcterms:W3CDTF">2020-05-26T07:56:24Z</dcterms:modified>
</cp:coreProperties>
</file>