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25.3.2020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/>
              <a:t>Obojživelníky a plazy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242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6284" y="332656"/>
            <a:ext cx="8229600" cy="990600"/>
          </a:xfrm>
        </p:spPr>
        <p:txBody>
          <a:bodyPr/>
          <a:lstStyle/>
          <a:p>
            <a:r>
              <a:rPr lang="sk-SK" b="1" dirty="0"/>
              <a:t>Obojživelníky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605" y="1412776"/>
            <a:ext cx="4114415" cy="4876800"/>
          </a:xfrm>
        </p:spPr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1. Skokan zelený *</a:t>
            </a:r>
          </a:p>
          <a:p>
            <a:r>
              <a:rPr lang="sk-SK" dirty="0"/>
              <a:t>vlhká koža (umožňuje dýchanie)</a:t>
            </a:r>
          </a:p>
          <a:p>
            <a:r>
              <a:rPr lang="sk-SK" dirty="0"/>
              <a:t>plávacie blany</a:t>
            </a:r>
          </a:p>
          <a:p>
            <a:r>
              <a:rPr lang="sk-SK" dirty="0"/>
              <a:t>larvy – </a:t>
            </a:r>
            <a:r>
              <a:rPr lang="sk-SK" b="1" i="1" dirty="0"/>
              <a:t>žubrienky</a:t>
            </a:r>
            <a:r>
              <a:rPr lang="sk-SK" dirty="0"/>
              <a:t> sa vyvíjajú vo vode</a:t>
            </a:r>
          </a:p>
          <a:p>
            <a:r>
              <a:rPr lang="sk-SK" dirty="0"/>
              <a:t>samčeky – </a:t>
            </a:r>
            <a:r>
              <a:rPr lang="sk-SK" b="1" i="1" dirty="0"/>
              <a:t>zvukové mechúriky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8"/>
          <a:stretch/>
        </p:blipFill>
        <p:spPr>
          <a:xfrm>
            <a:off x="3892949" y="476672"/>
            <a:ext cx="4957142" cy="3220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20" y="3573016"/>
            <a:ext cx="4444999" cy="296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96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2. </a:t>
            </a:r>
            <a:r>
              <a:rPr lang="sk-SK" b="1" dirty="0" err="1">
                <a:solidFill>
                  <a:srgbClr val="FF0000"/>
                </a:solidFill>
              </a:rPr>
              <a:t>Kunka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žltobruchá</a:t>
            </a:r>
            <a:r>
              <a:rPr lang="sk-SK" b="1" dirty="0">
                <a:solidFill>
                  <a:srgbClr val="FF0000"/>
                </a:solidFill>
              </a:rPr>
              <a:t> *</a:t>
            </a:r>
          </a:p>
          <a:p>
            <a:r>
              <a:rPr lang="sk-SK" dirty="0"/>
              <a:t>škvrnité bruško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t="23201" r="23818" b="14544"/>
          <a:stretch/>
        </p:blipFill>
        <p:spPr>
          <a:xfrm>
            <a:off x="5319584" y="2463164"/>
            <a:ext cx="3519054" cy="296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8240"/>
            <a:ext cx="5212080" cy="34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99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3. Rosnička zelená *</a:t>
            </a:r>
          </a:p>
          <a:p>
            <a:r>
              <a:rPr lang="sk-SK" dirty="0"/>
              <a:t>zelená koža (mení farbu)</a:t>
            </a:r>
          </a:p>
          <a:p>
            <a:r>
              <a:rPr lang="sk-SK" dirty="0" err="1"/>
              <a:t>prísavné</a:t>
            </a:r>
            <a:r>
              <a:rPr lang="sk-SK" dirty="0"/>
              <a:t> vankúšiky na prstoch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8000" b="14546"/>
          <a:stretch/>
        </p:blipFill>
        <p:spPr>
          <a:xfrm>
            <a:off x="31513" y="2996952"/>
            <a:ext cx="5185064" cy="295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1"/>
          <a:stretch/>
        </p:blipFill>
        <p:spPr>
          <a:xfrm>
            <a:off x="4675762" y="3109973"/>
            <a:ext cx="4352175" cy="272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78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7208" y="332656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4. Mlok bodkovaný *</a:t>
            </a:r>
          </a:p>
          <a:p>
            <a:r>
              <a:rPr lang="sk-SK" dirty="0"/>
              <a:t>samec na jar pestro sfarbený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41" y="1245901"/>
            <a:ext cx="3776067" cy="268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8" b="16156"/>
          <a:stretch/>
        </p:blipFill>
        <p:spPr>
          <a:xfrm>
            <a:off x="1547664" y="4077072"/>
            <a:ext cx="6048292" cy="2702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1273044"/>
            <a:ext cx="4138362" cy="263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72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/>
          <a:lstStyle/>
          <a:p>
            <a:r>
              <a:rPr lang="sk-SK" b="1" dirty="0"/>
              <a:t>PLAZY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1. Užovka obojková</a:t>
            </a:r>
          </a:p>
          <a:p>
            <a:r>
              <a:rPr lang="sk-SK" dirty="0"/>
              <a:t>šupiny</a:t>
            </a:r>
          </a:p>
          <a:p>
            <a:r>
              <a:rPr lang="sk-SK" dirty="0"/>
              <a:t>dve biele/žltkasté polmesiačiky za hlavou</a:t>
            </a:r>
          </a:p>
          <a:p>
            <a:r>
              <a:rPr lang="sk-SK" dirty="0"/>
              <a:t>živí sa rybami, žabami a myšami</a:t>
            </a:r>
          </a:p>
          <a:p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7467"/>
            <a:ext cx="4355976" cy="326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3225689"/>
            <a:ext cx="4208016" cy="307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59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2. Korytnačka močiarna</a:t>
            </a:r>
          </a:p>
          <a:p>
            <a:r>
              <a:rPr lang="sk-SK" dirty="0"/>
              <a:t>pancier</a:t>
            </a:r>
          </a:p>
          <a:p>
            <a:r>
              <a:rPr lang="sk-SK" dirty="0"/>
              <a:t>dravá (loví žubrienky, hmyz, žaby a ryby)</a:t>
            </a:r>
          </a:p>
          <a:p>
            <a:r>
              <a:rPr lang="sk-SK" dirty="0"/>
              <a:t>teplejšie vody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20526" r="9243" b="14308"/>
          <a:stretch/>
        </p:blipFill>
        <p:spPr>
          <a:xfrm>
            <a:off x="1043608" y="2780928"/>
            <a:ext cx="6483929" cy="3629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178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Jasnos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</TotalTime>
  <Words>98</Words>
  <Application>Microsoft Office PowerPoint</Application>
  <PresentationFormat>Prezentácia na obrazovke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Arial</vt:lpstr>
      <vt:lpstr>Comic Sans MS</vt:lpstr>
      <vt:lpstr>Jasnosť</vt:lpstr>
      <vt:lpstr>Obojživelníky a plazy</vt:lpstr>
      <vt:lpstr>Obojživelníky</vt:lpstr>
      <vt:lpstr>Prezentácia programu PowerPoint</vt:lpstr>
      <vt:lpstr>Prezentácia programu PowerPoint</vt:lpstr>
      <vt:lpstr>Prezentácia programu PowerPoint</vt:lpstr>
      <vt:lpstr>PLAZY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Obojživelníky a plazy</dc:title>
  <dc:creator>Lucia</dc:creator>
  <cp:lastModifiedBy>Ladislav Fodor</cp:lastModifiedBy>
  <cp:revision>4</cp:revision>
  <dcterms:created xsi:type="dcterms:W3CDTF">2018-03-10T10:49:19Z</dcterms:created>
  <dcterms:modified xsi:type="dcterms:W3CDTF">2020-03-25T19:53:11Z</dcterms:modified>
</cp:coreProperties>
</file>