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A00D07-984E-46A2-B608-D73DDC488DC9}" type="datetimeFigureOut">
              <a:rPr lang="sk-SK" smtClean="0"/>
              <a:t>20.4.2020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1733F5-DD1E-47DF-B4B6-59360F788F5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Osobitosti neživej prírody Slovenska</a:t>
            </a:r>
          </a:p>
        </p:txBody>
      </p:sp>
    </p:spTree>
    <p:extLst>
      <p:ext uri="{BB962C8B-B14F-4D97-AF65-F5344CB8AC3E}">
        <p14:creationId xmlns:p14="http://schemas.microsoft.com/office/powerpoint/2010/main" val="218545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28600" y="0"/>
            <a:ext cx="6512511" cy="1143000"/>
          </a:xfrm>
        </p:spPr>
        <p:txBody>
          <a:bodyPr/>
          <a:lstStyle/>
          <a:p>
            <a:r>
              <a:rPr lang="sk-SK" dirty="0"/>
              <a:t>Jaskyne Slovenska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136904" cy="5472608"/>
          </a:xfrm>
        </p:spPr>
        <p:txBody>
          <a:bodyPr/>
          <a:lstStyle/>
          <a:p>
            <a:r>
              <a:rPr lang="sk-SK" dirty="0"/>
              <a:t>Viac ako 5700 jaskýň (turisticky sprístupnených je 16)</a:t>
            </a:r>
          </a:p>
          <a:p>
            <a:r>
              <a:rPr lang="sk-SK" dirty="0"/>
              <a:t>Najznámejšie:</a:t>
            </a:r>
          </a:p>
          <a:p>
            <a:endParaRPr lang="sk-SK" dirty="0"/>
          </a:p>
          <a:p>
            <a:r>
              <a:rPr lang="sk-SK" b="1" dirty="0"/>
              <a:t>Demänovská jaskyňa slobody </a:t>
            </a:r>
            <a:r>
              <a:rPr lang="sk-SK" dirty="0"/>
              <a:t>- v Nízkych Tatrách, vyhĺbila ju rieka </a:t>
            </a:r>
            <a:r>
              <a:rPr lang="sk-SK" dirty="0" err="1"/>
              <a:t>Demänovka</a:t>
            </a:r>
            <a:r>
              <a:rPr lang="sk-SK" dirty="0"/>
              <a:t>, v jej blízkosti sa nachádza Demänovská ľadová jaskyňa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458166"/>
            <a:ext cx="3609517" cy="27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58166"/>
            <a:ext cx="4051499" cy="27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79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505792"/>
          </a:xfrm>
        </p:spPr>
        <p:txBody>
          <a:bodyPr/>
          <a:lstStyle/>
          <a:p>
            <a:r>
              <a:rPr lang="sk-SK" b="1" dirty="0"/>
              <a:t>Ochtinská aragonitová jaskyňa</a:t>
            </a:r>
            <a:r>
              <a:rPr lang="sk-SK" dirty="0"/>
              <a:t>- v Revúckej vrchovine, jej výzdobu tvorí aragonit, zapísaná v zozname Svetového prírodného dedičstva UNESCO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806646"/>
            <a:ext cx="409626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06646"/>
            <a:ext cx="36343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36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7704856" cy="5184576"/>
          </a:xfrm>
        </p:spPr>
        <p:txBody>
          <a:bodyPr/>
          <a:lstStyle/>
          <a:p>
            <a:r>
              <a:rPr lang="sk-SK" b="1" dirty="0"/>
              <a:t>Dobšinská ľadová jaskyňa </a:t>
            </a:r>
            <a:r>
              <a:rPr lang="sk-SK" dirty="0"/>
              <a:t>- v Slovenskom Raji, má ľadovú výzdobu (ľadové stalaktity, stalagmity či podlahový ľad)</a:t>
            </a:r>
          </a:p>
          <a:p>
            <a:pPr marL="45720" indent="0">
              <a:buNone/>
            </a:pPr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39"/>
            <a:ext cx="3600400" cy="309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992675"/>
            <a:ext cx="4644529" cy="309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89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4680520" cy="5832648"/>
          </a:xfrm>
        </p:spPr>
        <p:txBody>
          <a:bodyPr/>
          <a:lstStyle/>
          <a:p>
            <a:r>
              <a:rPr lang="sk-SK" b="1" dirty="0"/>
              <a:t>Zaujímavosť:</a:t>
            </a:r>
          </a:p>
          <a:p>
            <a:endParaRPr lang="sk-SK" dirty="0"/>
          </a:p>
          <a:p>
            <a:r>
              <a:rPr lang="sk-SK" dirty="0"/>
              <a:t>Na Slovensku máme unikát- najväčší stalagmit na svete. Nachádza sa v </a:t>
            </a:r>
            <a:r>
              <a:rPr lang="sk-SK" b="1" dirty="0"/>
              <a:t>Krásnohorskej jaskyni</a:t>
            </a:r>
            <a:r>
              <a:rPr lang="sk-SK" dirty="0"/>
              <a:t> a má výšku 32,7 m. Je zapísaný v </a:t>
            </a:r>
            <a:r>
              <a:rPr lang="sk-SK" dirty="0" err="1"/>
              <a:t>Guinessovej</a:t>
            </a:r>
            <a:r>
              <a:rPr lang="sk-SK" dirty="0"/>
              <a:t> knihe rekordov.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94670"/>
            <a:ext cx="3334323" cy="501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0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36912" y="116632"/>
            <a:ext cx="6768752" cy="1224136"/>
          </a:xfrm>
        </p:spPr>
        <p:txBody>
          <a:bodyPr/>
          <a:lstStyle/>
          <a:p>
            <a:r>
              <a:rPr lang="sk-SK" u="sng" dirty="0"/>
              <a:t>Tatry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632848" cy="3474720"/>
          </a:xfrm>
        </p:spPr>
        <p:txBody>
          <a:bodyPr/>
          <a:lstStyle/>
          <a:p>
            <a:r>
              <a:rPr lang="sk-SK" dirty="0"/>
              <a:t>Jadrové pohorie</a:t>
            </a:r>
          </a:p>
          <a:p>
            <a:pPr marL="45720" indent="0">
              <a:buNone/>
            </a:pPr>
            <a:endParaRPr lang="sk-SK" dirty="0"/>
          </a:p>
          <a:p>
            <a:r>
              <a:rPr lang="sk-SK" dirty="0"/>
              <a:t>V súčasnosti chýbajú ľadovce (v minulosti 36, ich pozostatkom je vyše 120 plies)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48833"/>
            <a:ext cx="4091911" cy="30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48833"/>
            <a:ext cx="4176464" cy="314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23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5505792"/>
          </a:xfrm>
        </p:spPr>
        <p:txBody>
          <a:bodyPr/>
          <a:lstStyle/>
          <a:p>
            <a:r>
              <a:rPr lang="sk-SK" dirty="0"/>
              <a:t>Mnoho organizmov sa zachovalo z minulých dôb:</a:t>
            </a:r>
          </a:p>
          <a:p>
            <a:r>
              <a:rPr lang="sk-SK" dirty="0"/>
              <a:t>Kamzík </a:t>
            </a:r>
            <a:r>
              <a:rPr lang="sk-SK" dirty="0" err="1"/>
              <a:t>vrchovský</a:t>
            </a:r>
            <a:r>
              <a:rPr lang="sk-SK" dirty="0"/>
              <a:t>, hraboš snežný, </a:t>
            </a:r>
            <a:r>
              <a:rPr lang="sk-SK" dirty="0" err="1"/>
              <a:t>dryádka</a:t>
            </a:r>
            <a:r>
              <a:rPr lang="sk-SK" dirty="0"/>
              <a:t> osemlupienková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lvl="8"/>
            <a:endParaRPr lang="sk-SK" dirty="0"/>
          </a:p>
          <a:p>
            <a:pPr lvl="8"/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7363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263929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59057"/>
            <a:ext cx="2855658" cy="204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073744"/>
          </a:xfrm>
        </p:spPr>
        <p:txBody>
          <a:bodyPr/>
          <a:lstStyle/>
          <a:p>
            <a:r>
              <a:rPr lang="sk-SK" dirty="0"/>
              <a:t>Niektoré rastliny rastú iba v Tatrách (</a:t>
            </a:r>
            <a:r>
              <a:rPr lang="sk-SK" b="1" dirty="0" err="1"/>
              <a:t>endemity</a:t>
            </a:r>
            <a:r>
              <a:rPr lang="sk-SK" dirty="0"/>
              <a:t>):</a:t>
            </a:r>
          </a:p>
          <a:p>
            <a:r>
              <a:rPr lang="sk-SK" dirty="0"/>
              <a:t>Stračia nôžka tatranská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447256" cy="258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024336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1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764704" y="116632"/>
            <a:ext cx="6512511" cy="1143000"/>
          </a:xfrm>
        </p:spPr>
        <p:txBody>
          <a:bodyPr/>
          <a:lstStyle/>
          <a:p>
            <a:r>
              <a:rPr lang="sk-SK" dirty="0"/>
              <a:t>Západné Tatry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704856" cy="3474720"/>
          </a:xfrm>
        </p:spPr>
        <p:txBody>
          <a:bodyPr/>
          <a:lstStyle/>
          <a:p>
            <a:r>
              <a:rPr lang="sk-SK" dirty="0"/>
              <a:t>Tvoria ich najmä premenené horniny, nájdeme tam však aj vápence a dolomity</a:t>
            </a:r>
          </a:p>
          <a:p>
            <a:r>
              <a:rPr lang="sk-SK" dirty="0"/>
              <a:t>Najznámejšie sú </a:t>
            </a:r>
            <a:r>
              <a:rPr lang="sk-SK" b="1" dirty="0"/>
              <a:t>Roháče</a:t>
            </a:r>
            <a:r>
              <a:rPr lang="sk-SK" dirty="0"/>
              <a:t> s </a:t>
            </a:r>
            <a:r>
              <a:rPr lang="sk-SK" b="1" dirty="0" err="1"/>
              <a:t>Roháčskymi</a:t>
            </a:r>
            <a:r>
              <a:rPr lang="sk-SK" b="1" dirty="0"/>
              <a:t> plesami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04964"/>
            <a:ext cx="4242048" cy="31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9" y="3142720"/>
            <a:ext cx="4127051" cy="314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8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80728" y="30591"/>
            <a:ext cx="6512511" cy="1143000"/>
          </a:xfrm>
        </p:spPr>
        <p:txBody>
          <a:bodyPr/>
          <a:lstStyle/>
          <a:p>
            <a:r>
              <a:rPr lang="sk-SK" dirty="0"/>
              <a:t>Vysoké Tatry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7992888" cy="3474720"/>
          </a:xfrm>
        </p:spPr>
        <p:txBody>
          <a:bodyPr/>
          <a:lstStyle/>
          <a:p>
            <a:r>
              <a:rPr lang="sk-SK" dirty="0"/>
              <a:t>Tvorí ich žula, boli najviac zaľadnené (najväčší ľadovec bol v </a:t>
            </a:r>
            <a:r>
              <a:rPr lang="sk-SK" dirty="0" err="1"/>
              <a:t>Bielovodskej</a:t>
            </a:r>
            <a:r>
              <a:rPr lang="sk-SK" dirty="0"/>
              <a:t> doline)</a:t>
            </a:r>
          </a:p>
          <a:p>
            <a:r>
              <a:rPr lang="sk-SK" dirty="0"/>
              <a:t>Potoky vytekajúce z plies tvoria vodopády (najväčší je Kmeťov vodopád)</a:t>
            </a:r>
          </a:p>
          <a:p>
            <a:r>
              <a:rPr lang="sk-SK" b="1" dirty="0"/>
              <a:t>Skalnaté pleso </a:t>
            </a:r>
            <a:r>
              <a:rPr lang="sk-SK" dirty="0"/>
              <a:t>- Astronomické observatórium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63" y="3668292"/>
            <a:ext cx="3648404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6" y="3645024"/>
            <a:ext cx="4160158" cy="275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9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577800"/>
          </a:xfrm>
        </p:spPr>
        <p:txBody>
          <a:bodyPr/>
          <a:lstStyle/>
          <a:p>
            <a:pPr marL="45720" indent="0">
              <a:buNone/>
            </a:pPr>
            <a:r>
              <a:rPr lang="sk-SK" dirty="0"/>
              <a:t>Kmeťov vodopád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45720" indent="0">
              <a:buNone/>
            </a:pPr>
            <a:r>
              <a:rPr lang="sk-SK" dirty="0"/>
              <a:t>                                             </a:t>
            </a:r>
            <a:r>
              <a:rPr lang="sk-SK" dirty="0" err="1"/>
              <a:t>Bielovodská</a:t>
            </a:r>
            <a:r>
              <a:rPr lang="sk-SK" dirty="0"/>
              <a:t> dolina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640080" lvl="2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2404872" lvl="8" indent="0">
              <a:buNone/>
            </a:pP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1719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944"/>
            <a:ext cx="368232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5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764704" y="0"/>
            <a:ext cx="6512511" cy="1143000"/>
          </a:xfrm>
        </p:spPr>
        <p:txBody>
          <a:bodyPr/>
          <a:lstStyle/>
          <a:p>
            <a:r>
              <a:rPr lang="sk-SK" dirty="0"/>
              <a:t>Tatranské štíty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649808"/>
          </a:xfrm>
        </p:spPr>
        <p:txBody>
          <a:bodyPr/>
          <a:lstStyle/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/>
              <a:t>Kriváň   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/>
              <a:t>                </a:t>
            </a:r>
          </a:p>
          <a:p>
            <a:pPr marL="45720" indent="0">
              <a:buNone/>
            </a:pPr>
            <a:r>
              <a:rPr lang="sk-SK" dirty="0"/>
              <a:t>                         Gerlachovský štít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/>
              <a:t>Lomnický štít                                  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15" y="836711"/>
            <a:ext cx="2605651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4614"/>
            <a:ext cx="2793592" cy="209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91" y="4437112"/>
            <a:ext cx="2688300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89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6632"/>
            <a:ext cx="6512511" cy="1143000"/>
          </a:xfrm>
        </p:spPr>
        <p:txBody>
          <a:bodyPr/>
          <a:lstStyle/>
          <a:p>
            <a:r>
              <a:rPr lang="sk-SK" dirty="0"/>
              <a:t>Belianske Tatry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7488832" cy="5040560"/>
          </a:xfrm>
        </p:spPr>
        <p:txBody>
          <a:bodyPr/>
          <a:lstStyle/>
          <a:p>
            <a:r>
              <a:rPr lang="sk-SK" dirty="0"/>
              <a:t>Tvoria ich najmä vápence (vyskytujú sa krasové útvary)</a:t>
            </a:r>
          </a:p>
          <a:p>
            <a:r>
              <a:rPr lang="sk-SK" b="1" dirty="0"/>
              <a:t>Belianska jaskyňa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2716"/>
            <a:ext cx="3876344" cy="280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2201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50957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</TotalTime>
  <Words>237</Words>
  <Application>Microsoft Office PowerPoint</Application>
  <PresentationFormat>Prezentácia na obrazovke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Georgia</vt:lpstr>
      <vt:lpstr>Trebuchet MS</vt:lpstr>
      <vt:lpstr>Aerodynamika</vt:lpstr>
      <vt:lpstr>Osobitosti neživej prírody Slovenska</vt:lpstr>
      <vt:lpstr>Tatry</vt:lpstr>
      <vt:lpstr>Prezentácia programu PowerPoint</vt:lpstr>
      <vt:lpstr>Prezentácia programu PowerPoint</vt:lpstr>
      <vt:lpstr>Západné Tatry</vt:lpstr>
      <vt:lpstr>Vysoké Tatry</vt:lpstr>
      <vt:lpstr>Prezentácia programu PowerPoint</vt:lpstr>
      <vt:lpstr>Tatranské štíty</vt:lpstr>
      <vt:lpstr>Belianske Tatry</vt:lpstr>
      <vt:lpstr>Jaskyne Slovenska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Osobitosti neživej prírody Slovenska</dc:title>
  <dc:creator>Lucka</dc:creator>
  <cp:lastModifiedBy>Ladislav Fodor</cp:lastModifiedBy>
  <cp:revision>9</cp:revision>
  <dcterms:created xsi:type="dcterms:W3CDTF">2012-04-29T18:32:37Z</dcterms:created>
  <dcterms:modified xsi:type="dcterms:W3CDTF">2020-04-20T10:26:30Z</dcterms:modified>
</cp:coreProperties>
</file>