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2" r:id="rId5"/>
    <p:sldId id="272" r:id="rId6"/>
    <p:sldId id="258" r:id="rId7"/>
    <p:sldId id="264" r:id="rId8"/>
    <p:sldId id="259" r:id="rId9"/>
    <p:sldId id="266" r:id="rId10"/>
    <p:sldId id="261" r:id="rId11"/>
    <p:sldId id="267" r:id="rId12"/>
    <p:sldId id="263" r:id="rId13"/>
    <p:sldId id="265" r:id="rId14"/>
    <p:sldId id="277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6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112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6287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177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6592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787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3940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1022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06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933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991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346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188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451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35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10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246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5B6F91-FD4E-446A-A766-52DFB77731CB}" type="datetimeFigureOut">
              <a:rPr lang="sk-SK" smtClean="0"/>
              <a:t>25.3.2020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1159866-DF90-453B-9D4F-777F377048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8536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Poznávačka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7480733" cy="1947333"/>
          </a:xfrm>
        </p:spPr>
        <p:txBody>
          <a:bodyPr>
            <a:normAutofit/>
          </a:bodyPr>
          <a:lstStyle/>
          <a:p>
            <a:r>
              <a:rPr lang="sk-SK" sz="3600" dirty="0"/>
              <a:t>Vodné  a brehové stavovce</a:t>
            </a:r>
          </a:p>
        </p:txBody>
      </p:sp>
    </p:spTree>
    <p:extLst>
      <p:ext uri="{BB962C8B-B14F-4D97-AF65-F5344CB8AC3E}">
        <p14:creationId xmlns:p14="http://schemas.microsoft.com/office/powerpoint/2010/main" val="25077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9.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187" y="805873"/>
            <a:ext cx="541939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10.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471" y="704272"/>
            <a:ext cx="5431158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11.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468" y="750455"/>
            <a:ext cx="542210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3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12.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323" y="713509"/>
            <a:ext cx="5422107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1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754028"/>
            <a:ext cx="8534400" cy="735981"/>
          </a:xfrm>
        </p:spPr>
        <p:txBody>
          <a:bodyPr/>
          <a:lstStyle/>
          <a:p>
            <a:r>
              <a:rPr lang="sk-SK" dirty="0"/>
              <a:t>Správne odpovede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84211" y="401444"/>
            <a:ext cx="4937655" cy="522992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k-SK" dirty="0"/>
              <a:t>Pstruh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Kapor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Sumec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Užovka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Lipeň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Skokan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Úhor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Mlok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Šťuka</a:t>
            </a:r>
          </a:p>
          <a:p>
            <a:pPr marL="457200" indent="-457200">
              <a:buFont typeface="+mj-lt"/>
              <a:buAutoNum type="arabicPeriod"/>
            </a:pPr>
            <a:r>
              <a:rPr lang="sk-SK" dirty="0"/>
              <a:t>Salamandra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5808133" y="836341"/>
            <a:ext cx="4934479" cy="4549698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pPr marL="457200" indent="-457200">
              <a:buFont typeface="+mj-lt"/>
              <a:buAutoNum type="arabicPeriod" startAt="11"/>
            </a:pPr>
            <a:r>
              <a:rPr lang="sk-SK" dirty="0"/>
              <a:t>Ostriež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sk-SK" dirty="0"/>
              <a:t>Rosnička</a:t>
            </a:r>
          </a:p>
        </p:txBody>
      </p:sp>
    </p:spTree>
    <p:extLst>
      <p:ext uri="{BB962C8B-B14F-4D97-AF65-F5344CB8AC3E}">
        <p14:creationId xmlns:p14="http://schemas.microsoft.com/office/powerpoint/2010/main" val="396327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721" y="768928"/>
            <a:ext cx="541407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6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2.</a:t>
            </a: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564" y="589830"/>
            <a:ext cx="5576744" cy="38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3.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6111" y="327389"/>
            <a:ext cx="5290362" cy="41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4.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588" y="685800"/>
            <a:ext cx="481965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0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5.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855" y="713510"/>
            <a:ext cx="5482352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7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6.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6313" y="721169"/>
            <a:ext cx="4519396" cy="376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8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7.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657" y="759691"/>
            <a:ext cx="6524602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1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8.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1108" y="741218"/>
            <a:ext cx="5648028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94860"/>
      </p:ext>
    </p:extLst>
  </p:cSld>
  <p:clrMapOvr>
    <a:masterClrMapping/>
  </p:clrMapOvr>
</p:sld>
</file>

<file path=ppt/theme/theme1.xml><?xml version="1.0" encoding="utf-8"?>
<a:theme xmlns:a="http://schemas.openxmlformats.org/drawingml/2006/main" name="Výsek">
  <a:themeElements>
    <a:clrScheme name="Výs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Výs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36</TotalTime>
  <Words>43</Words>
  <Application>Microsoft Office PowerPoint</Application>
  <PresentationFormat>Širokouhlá</PresentationFormat>
  <Paragraphs>28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7" baseType="lpstr">
      <vt:lpstr>Century Gothic</vt:lpstr>
      <vt:lpstr>Wingdings 3</vt:lpstr>
      <vt:lpstr>Výsek</vt:lpstr>
      <vt:lpstr>Poznávačka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Správne odpovede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Poznávačka</dc:title>
  <dc:creator>pc</dc:creator>
  <cp:lastModifiedBy>Ladislav Fodor</cp:lastModifiedBy>
  <cp:revision>7</cp:revision>
  <dcterms:created xsi:type="dcterms:W3CDTF">2019-02-13T08:05:42Z</dcterms:created>
  <dcterms:modified xsi:type="dcterms:W3CDTF">2020-03-25T20:01:52Z</dcterms:modified>
</cp:coreProperties>
</file>