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06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48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63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114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06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26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506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05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275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57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894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133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80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35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579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5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79181-AE66-4F09-A3A2-8A6750E196F2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BE61AC-90BD-4299-B6C7-D8DD9BFC9E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06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30A81-A617-4506-9BCA-A5C7A2D14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Rozširovanie semien a plodov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3ECE62-452C-42EA-8116-CC63767B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45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FFC44-15BE-4775-BF95-58F77039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Spôsoby rozširovania semien a plodov: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037408-716B-4223-B849-F92823CBAD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živočíchmi</a:t>
            </a:r>
          </a:p>
          <a:p>
            <a:r>
              <a:rPr lang="sk-SK" sz="2800" dirty="0"/>
              <a:t>vetrom</a:t>
            </a:r>
          </a:p>
          <a:p>
            <a:r>
              <a:rPr lang="sk-SK" sz="2800" dirty="0"/>
              <a:t>vodou </a:t>
            </a:r>
          </a:p>
          <a:p>
            <a:r>
              <a:rPr lang="sk-SK" sz="2800" dirty="0"/>
              <a:t>vymrštením </a:t>
            </a:r>
          </a:p>
          <a:p>
            <a:r>
              <a:rPr lang="sk-SK" sz="2800" dirty="0"/>
              <a:t>človekom (pestovanie)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4692E18-42F0-430B-9B36-46F5EBAE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46" y="1463040"/>
            <a:ext cx="6309620" cy="50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3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F148A-DE5C-48EB-95F9-40F8D380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Živočíchmi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EDF15C-A017-4207-AB2B-ECD063EE08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400" b="1" dirty="0">
                <a:solidFill>
                  <a:srgbClr val="00B050"/>
                </a:solidFill>
              </a:rPr>
              <a:t>Potrava</a:t>
            </a:r>
            <a:r>
              <a:rPr lang="sk-SK" sz="2400" dirty="0"/>
              <a:t> pre živočíchy (napr. jarabina) rozširovanie trusom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b="1" dirty="0">
                <a:solidFill>
                  <a:srgbClr val="00B050"/>
                </a:solidFill>
              </a:rPr>
              <a:t>Háčiky</a:t>
            </a:r>
            <a:r>
              <a:rPr lang="sk-SK" sz="2400" dirty="0"/>
              <a:t> – slúžia na prichytenie semien o telo živočíchov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Výsledok vyhľadávania obrázkov pre dopyt vymrštenie semien">
            <a:extLst>
              <a:ext uri="{FF2B5EF4-FFF2-40B4-BE49-F238E27FC236}">
                <a16:creationId xmlns:a16="http://schemas.microsoft.com/office/drawing/2014/main" id="{EA1C14E5-2E28-4506-82E7-42CD73A0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97" y="913300"/>
            <a:ext cx="5547214" cy="28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háčiky na semenách">
            <a:extLst>
              <a:ext uri="{FF2B5EF4-FFF2-40B4-BE49-F238E27FC236}">
                <a16:creationId xmlns:a16="http://schemas.microsoft.com/office/drawing/2014/main" id="{8ED0F6C6-0C57-41EF-A353-E77E7859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16" y="4501662"/>
            <a:ext cx="2388504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háčiky na semenách">
            <a:extLst>
              <a:ext uri="{FF2B5EF4-FFF2-40B4-BE49-F238E27FC236}">
                <a16:creationId xmlns:a16="http://schemas.microsoft.com/office/drawing/2014/main" id="{2D5BEA23-717B-43B5-B36D-7137161B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67" y="4501662"/>
            <a:ext cx="2133600" cy="184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9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E673A-CE34-4948-97D8-485D722F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Vetrom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556554-EF6F-4EE8-8288-0249E51A9E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Semená sú veľmi ľahké 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dirty="0"/>
              <a:t>Majú </a:t>
            </a:r>
            <a:r>
              <a:rPr lang="sk-SK" sz="2400" b="1" dirty="0">
                <a:solidFill>
                  <a:srgbClr val="00B050"/>
                </a:solidFill>
              </a:rPr>
              <a:t>papierové krídelká </a:t>
            </a:r>
            <a:r>
              <a:rPr lang="sk-SK" sz="2400" dirty="0"/>
              <a:t>(semená javora)</a:t>
            </a:r>
          </a:p>
          <a:p>
            <a:r>
              <a:rPr lang="sk-SK" sz="2400" dirty="0"/>
              <a:t>alebo </a:t>
            </a:r>
            <a:r>
              <a:rPr lang="sk-SK" sz="2400" b="1" dirty="0">
                <a:solidFill>
                  <a:srgbClr val="00B050"/>
                </a:solidFill>
              </a:rPr>
              <a:t>páperisté výrastky </a:t>
            </a:r>
            <a:r>
              <a:rPr lang="sk-SK" sz="2400" dirty="0"/>
              <a:t>(semená púpavy)</a:t>
            </a:r>
          </a:p>
        </p:txBody>
      </p:sp>
      <p:pic>
        <p:nvPicPr>
          <p:cNvPr id="3074" name="Picture 2" descr="Výsledok vyhľadávania obrázkov pre dopyt vymrštenie semien">
            <a:extLst>
              <a:ext uri="{FF2B5EF4-FFF2-40B4-BE49-F238E27FC236}">
                <a16:creationId xmlns:a16="http://schemas.microsoft.com/office/drawing/2014/main" id="{70C0A5BB-BC12-4C54-98E1-C45C0DB9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12" y="2776684"/>
            <a:ext cx="6030277" cy="307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4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FFF4F-B4D4-449C-BFBB-1B29E2F9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Vodou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03BC66-F296-4054-A460-D186128901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solidFill>
                  <a:srgbClr val="00B050"/>
                </a:solidFill>
              </a:rPr>
              <a:t>Osemenie</a:t>
            </a:r>
            <a:r>
              <a:rPr lang="sk-SK" sz="2400" dirty="0"/>
              <a:t> umožňuje semenám udržať sa na hladine (kokosovník)</a:t>
            </a:r>
          </a:p>
          <a:p>
            <a:r>
              <a:rPr lang="sk-SK" sz="2400" dirty="0"/>
              <a:t>Niektoré semená majú životnosť vo vode aj 100 rokov (semená lotosového kvetu)</a:t>
            </a:r>
          </a:p>
        </p:txBody>
      </p:sp>
      <p:pic>
        <p:nvPicPr>
          <p:cNvPr id="5122" name="Picture 2" descr="Výsledok vyhľadávania obrázkov pre dopyt vymrštenie semien">
            <a:extLst>
              <a:ext uri="{FF2B5EF4-FFF2-40B4-BE49-F238E27FC236}">
                <a16:creationId xmlns:a16="http://schemas.microsoft.com/office/drawing/2014/main" id="{A56F0EA9-0B61-4C47-8D9D-17FE57A3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02" y="3924886"/>
            <a:ext cx="6205881" cy="25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kokosovnik semená">
            <a:extLst>
              <a:ext uri="{FF2B5EF4-FFF2-40B4-BE49-F238E27FC236}">
                <a16:creationId xmlns:a16="http://schemas.microsoft.com/office/drawing/2014/main" id="{9615D1C1-D7CE-461E-8B74-9549FC5C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29" y="1187890"/>
            <a:ext cx="5143354" cy="22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9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2841B-9D4D-42BD-936F-FAF9FB1C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Vlastnou silou - vymrštením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8D752-9DAE-4EBE-882A-83A0EAD688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Spôsobuje ho nerovnomerné napätie v oplodí       semená sa </a:t>
            </a:r>
            <a:r>
              <a:rPr lang="sk-SK" sz="2400" b="1" dirty="0">
                <a:solidFill>
                  <a:srgbClr val="00B050"/>
                </a:solidFill>
              </a:rPr>
              <a:t>vymrštia</a:t>
            </a:r>
            <a:r>
              <a:rPr lang="sk-SK" sz="2400" dirty="0"/>
              <a:t> z prasknutého plodu </a:t>
            </a:r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528FC47D-38C4-48AE-B8BA-266B7B39D4C6}"/>
              </a:ext>
            </a:extLst>
          </p:cNvPr>
          <p:cNvSpPr/>
          <p:nvPr/>
        </p:nvSpPr>
        <p:spPr>
          <a:xfrm>
            <a:off x="2053883" y="3094892"/>
            <a:ext cx="43609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Výsledok vyhľadávania obrázkov pre dopyt vymrštenie semien">
            <a:extLst>
              <a:ext uri="{FF2B5EF4-FFF2-40B4-BE49-F238E27FC236}">
                <a16:creationId xmlns:a16="http://schemas.microsoft.com/office/drawing/2014/main" id="{3FDBE2B0-B7A5-44D6-8A6A-93C03323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06" y="1793874"/>
            <a:ext cx="2062580" cy="46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poppy seeds">
            <a:extLst>
              <a:ext uri="{FF2B5EF4-FFF2-40B4-BE49-F238E27FC236}">
                <a16:creationId xmlns:a16="http://schemas.microsoft.com/office/drawing/2014/main" id="{03924286-9FE2-4025-9A52-8A9EBD27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99" y="2941492"/>
            <a:ext cx="2672861" cy="198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4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71046-83C3-4704-8186-165F1696C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Zaujímavosť na záver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2A805B-3A68-4291-BBD9-226A04395D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Najväčšie semená majú </a:t>
            </a:r>
            <a:r>
              <a:rPr lang="sk-SK" sz="2400" b="1" dirty="0">
                <a:solidFill>
                  <a:srgbClr val="00B050"/>
                </a:solidFill>
              </a:rPr>
              <a:t>palmy</a:t>
            </a:r>
          </a:p>
          <a:p>
            <a:pPr lvl="1"/>
            <a:r>
              <a:rPr lang="sk-SK" sz="2400" dirty="0"/>
              <a:t>Semená palmy rodu </a:t>
            </a:r>
            <a:r>
              <a:rPr lang="sk-SK" sz="2400" i="1" dirty="0" err="1"/>
              <a:t>Lodoicea</a:t>
            </a:r>
            <a:r>
              <a:rPr lang="sk-SK" sz="2400" dirty="0"/>
              <a:t> (čítaj ako sa píše) majú hmotnosť cca 18 kg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30ABD90-181E-41D0-B3C3-7CBCAE31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25" y="4341576"/>
            <a:ext cx="2805109" cy="2352004"/>
          </a:xfrm>
          <a:prstGeom prst="rect">
            <a:avLst/>
          </a:prstGeom>
        </p:spPr>
      </p:pic>
      <p:pic>
        <p:nvPicPr>
          <p:cNvPr id="1026" name="Picture 2" descr="Výsledok vyhľadávania obrázkov pre dopyt lodoicea">
            <a:extLst>
              <a:ext uri="{FF2B5EF4-FFF2-40B4-BE49-F238E27FC236}">
                <a16:creationId xmlns:a16="http://schemas.microsoft.com/office/drawing/2014/main" id="{EC9DDAB5-C7E1-4EA8-A766-D7349EFF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14" y="1012875"/>
            <a:ext cx="3170211" cy="54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6106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121</Words>
  <Application>Microsoft Office PowerPoint</Application>
  <PresentationFormat>Širokouhlá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Rozširovanie semien a plodov</vt:lpstr>
      <vt:lpstr>Spôsoby rozširovania semien a plodov:</vt:lpstr>
      <vt:lpstr>Živočíchmi</vt:lpstr>
      <vt:lpstr>Vetrom</vt:lpstr>
      <vt:lpstr>Vodou</vt:lpstr>
      <vt:lpstr>Vlastnou silou - vymrštením</vt:lpstr>
      <vt:lpstr>Zaujímavosť na záver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Rozširovanie semien a plodov</dc:title>
  <dc:creator>Ladislav Fodor</dc:creator>
  <cp:lastModifiedBy>Ladislav Fodor</cp:lastModifiedBy>
  <cp:revision>4</cp:revision>
  <dcterms:created xsi:type="dcterms:W3CDTF">2020-03-25T11:57:52Z</dcterms:created>
  <dcterms:modified xsi:type="dcterms:W3CDTF">2020-03-25T12:31:25Z</dcterms:modified>
</cp:coreProperties>
</file>