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57" r:id="rId4"/>
    <p:sldId id="272" r:id="rId5"/>
    <p:sldId id="262" r:id="rId6"/>
    <p:sldId id="263" r:id="rId7"/>
    <p:sldId id="273" r:id="rId8"/>
    <p:sldId id="274" r:id="rId9"/>
    <p:sldId id="275" r:id="rId10"/>
    <p:sldId id="276" r:id="rId11"/>
    <p:sldId id="277" r:id="rId12"/>
    <p:sldId id="278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Veľmi chutná, hnedá,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sladká, čo ju jazyk v ústach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hladká a maškrtník stále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hľadá. Jaj, veď je to ...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je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záhradke na hriadke,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 plote stojí.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Žltú hlávku otáča,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 slnkom sa obzerá.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 je slimák, nie je ryba,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zuby žiadne necerí.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krásy jej veľa chýba,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stále chodí v pancieri.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je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lese, kde je tôňa,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rastie, pekne vonia.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Zvončekmi stále cinká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malá biela ...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Už je jar, už slnce svieti.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Čierny vtáčik vzduchom letí.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za ním aj druhý, tretí...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Už sú veru teplé dníčky,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prileteli ...</a:t>
          </a:r>
          <a:r>
            <a: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Bodkovaný klobúk,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 klobúčikom nôžka.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Tú nôžku nemôž obuť,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nože hádaj troška.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Poznám jeden domček.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ňom 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DokChampa" panose="020B0502040204020203" pitchFamily="34" charset="-34"/>
            </a:rPr>
            <a:t>5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kChampa" panose="020B0502040204020203" pitchFamily="34" charset="-34"/>
              <a:cs typeface="DokChampa" panose="020B0502040204020203" pitchFamily="34" charset="-34"/>
            </a:rPr>
            <a:t>  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bratov býva.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Každý sa vo svojej izbičke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ukrýva.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Prasiatko ja také mám,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čo doň mince ukladám.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 roku je svinka tlstá.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Udriem a peňazí </a:t>
          </a:r>
          <a:r>
            <a:rPr lang="sk-SK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spústa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Jednou dierou dnu sa vtiahneš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dvoma sa von vytiahneš.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si už von, vtedy si v ňom.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Či už sú dlhé a či krátke,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sú to predsa...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Ryšavé jak líšky,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skáču dolu z výšky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od stromu po strom,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kormidlujú chvostom.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sú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Veľmi chutná, hnedá,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sladká, čo ju jazyk v ústach 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hladká a maškrtník stále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hľadá. Jaj, veď je to ...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je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záhradke na hriadke,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 plote stojí.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Žltú hlávku otáča,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 slnkom sa obzerá.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 je slimák, nie je ryba,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zuby žiadne necerí.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krásy jej veľa chýba,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stále chodí v pancieri.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je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lese, kde je tôňa,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rastie, pekne vonia.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Zvončekmi stále cinká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malá biela ...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Už je jar, už slnce svieti.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Čierny vtáčik vzduchom letí.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za ním aj druhý, tretí...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Už sú veru teplé dníčky,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prileteli ...</a:t>
          </a:r>
          <a:r>
            <a:rPr lang="sk-SK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573982"/>
        <a:ext cx="6451943" cy="8933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Bodkovaný klobúk,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pod klobúčikom nôžka.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Tú nôžku nemôž obuť,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nože hádaj troška.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Poznám jeden domček.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ňom </a:t>
          </a: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DokChampa" panose="020B0502040204020203" pitchFamily="34" charset="-34"/>
            </a:rPr>
            <a:t>5</a:t>
          </a: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kChampa" panose="020B0502040204020203" pitchFamily="34" charset="-34"/>
              <a:cs typeface="DokChampa" panose="020B0502040204020203" pitchFamily="34" charset="-34"/>
            </a:rPr>
            <a:t>  </a:t>
          </a: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bratov býva.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Každý sa vo svojej izbičke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ukrýva.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i="1" kern="1200" dirty="0"/>
            <a:t>Čo je to?</a:t>
          </a:r>
          <a:endParaRPr lang="en-US" sz="3800" kern="1200" dirty="0"/>
        </a:p>
      </dsp:txBody>
      <dsp:txXfrm>
        <a:off x="0" y="3573982"/>
        <a:ext cx="6451943" cy="893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Prasiatko ja také mám,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čo doň mince ukladám.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 roku je svinka tlstá.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Udriem a peňazí </a:t>
          </a:r>
          <a:r>
            <a:rPr lang="sk-SK" sz="41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spústa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Jednou dierou dnu sa vtiahneš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dvoma sa von vytiahneš.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si už von, vtedy si v ňom.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Či už sú dlhé a či krátke,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sú to predsa...</a:t>
          </a:r>
          <a:endParaRPr lang="en-US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573982"/>
        <a:ext cx="6451943" cy="893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Ryšavé jak líšky,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-319344"/>
            <a:satOff val="877"/>
            <a:lumOff val="588"/>
            <a:alphaOff val="0"/>
          </a:schemeClr>
        </a:solidFill>
        <a:ln w="19050" cap="flat" cmpd="sng" algn="ctr">
          <a:solidFill>
            <a:schemeClr val="accent2">
              <a:hueOff val="-319344"/>
              <a:satOff val="877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skáču dolu z výšky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9050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od stromu po strom,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-958031"/>
            <a:satOff val="2632"/>
            <a:lumOff val="1764"/>
            <a:alphaOff val="0"/>
          </a:schemeClr>
        </a:solidFill>
        <a:ln w="19050" cap="flat" cmpd="sng" algn="ctr">
          <a:solidFill>
            <a:schemeClr val="accent2">
              <a:hueOff val="-958031"/>
              <a:satOff val="2632"/>
              <a:lumOff val="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kormidlujú chvostom.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9050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sú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10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314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0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6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882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29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0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67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99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29.05.2020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00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6C3A1645-B4F9-4999-91B8-73506102E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100018"/>
            <a:ext cx="9966960" cy="1429932"/>
          </a:xfrm>
        </p:spPr>
        <p:txBody>
          <a:bodyPr>
            <a:noAutofit/>
          </a:bodyPr>
          <a:lstStyle/>
          <a:p>
            <a:r>
              <a:rPr lang="sk-SK" sz="9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HÁDANKY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640039-1B92-49F0-A84A-C3538C4C3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960" y="4772914"/>
            <a:ext cx="8767860" cy="557784"/>
          </a:xfrm>
        </p:spPr>
        <p:txBody>
          <a:bodyPr>
            <a:normAutofit fontScale="25000" lnSpcReduction="20000"/>
          </a:bodyPr>
          <a:lstStyle/>
          <a:p>
            <a:endParaRPr lang="sk-SK" sz="8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8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ŠTVORSLABIČNÉ</a:t>
            </a:r>
          </a:p>
          <a:p>
            <a:r>
              <a:rPr lang="sk-SK" sz="9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odpovede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CF0D648-6C27-4C28-84F9-EAF335421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00293"/>
              </p:ext>
            </p:extLst>
          </p:nvPr>
        </p:nvGraphicFramePr>
        <p:xfrm>
          <a:off x="1239238" y="720146"/>
          <a:ext cx="9708444" cy="141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8444">
                  <a:extLst>
                    <a:ext uri="{9D8B030D-6E8A-4147-A177-3AD203B41FA5}">
                      <a16:colId xmlns:a16="http://schemas.microsoft.com/office/drawing/2014/main" val="1379274043"/>
                    </a:ext>
                  </a:extLst>
                </a:gridCol>
              </a:tblGrid>
              <a:tr h="1345721">
                <a:tc>
                  <a:txBody>
                    <a:bodyPr/>
                    <a:lstStyle/>
                    <a:p>
                      <a:pPr algn="ctr">
                        <a:spcBef>
                          <a:spcPts val="975"/>
                        </a:spcBef>
                        <a:spcAft>
                          <a:spcPts val="975"/>
                        </a:spcAft>
                      </a:pPr>
                      <a:r>
                        <a:rPr lang="sk-SK" sz="24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Základná škola, Smetanov Háj 9 ,929 01 Dunajská Streda</a:t>
                      </a:r>
                      <a:endParaRPr lang="sk-SK" sz="2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bg1"/>
                          </a:solidFill>
                          <a:effectLst/>
                          <a:latin typeface="Baskerville Old Face" panose="02020602080505020303" pitchFamily="18" charset="0"/>
                        </a:rPr>
                        <a:t>                             </a:t>
                      </a: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Vypracoval: 	Mgr. Jaroslav Krajčovič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            Školský špeciálny pedagóg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Baskerville Old Face" panose="02020602080505020303" pitchFamily="18" charset="0"/>
                        </a:rPr>
                        <a:t> </a:t>
                      </a:r>
                      <a:endParaRPr lang="sk-SK" sz="2400" dirty="0"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653" marR="161653" marT="0" marB="0"/>
                </a:tc>
                <a:extLst>
                  <a:ext uri="{0D108BD9-81ED-4DB2-BD59-A6C34878D82A}">
                    <a16:rowId xmlns:a16="http://schemas.microsoft.com/office/drawing/2014/main" val="47384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8.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857407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59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9.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21090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30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10.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013604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29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BA78F-6AEE-489D-8F2E-2598A4B5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Správne odpovede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EE91DC-2A7C-4011-903D-1B8E51463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Odpovede nájdeš na poslednej strane.                                                                                      Sú zoradené podľa číslovania hádanky. 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 POZOR!  </a:t>
            </a:r>
            <a:r>
              <a:rPr lang="sk-SK" sz="2400" b="1" dirty="0">
                <a:solidFill>
                  <a:schemeClr val="tx1"/>
                </a:solidFill>
              </a:rPr>
              <a:t>Slová v zátvorke čítaj odzadu.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45C8-A2F8-4B84-B038-6BF994F0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u="sng" dirty="0"/>
              <a:t>Správne odpovede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2D7B0-43AD-4418-9433-5DE40E34A5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adálokoč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akčantyrok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aknilavnok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ykčivotsal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</a:t>
            </a:r>
            <a:r>
              <a:rPr lang="sk-SK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akvártohcum</a:t>
            </a:r>
            <a:r>
              <a:rPr lang="sk-SK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895449-5AA3-49F5-8FD0-D739B279BC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acivakur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</a:t>
            </a:r>
            <a:r>
              <a:rPr lang="sk-SK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akčindalkop</a:t>
            </a:r>
            <a:r>
              <a:rPr lang="sk-SK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ecivahon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ykčirevev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10.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acinčenls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103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04F1-0422-40F0-91F5-49922E67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Na nasledujúcich stránkach nájdeš</a:t>
            </a:r>
            <a:b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10 hádaniek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F37B5-D8A8-41B3-950F-D4CE324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sk-SK" sz="32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Každá hádanka je očíslovaná.</a:t>
            </a:r>
          </a:p>
          <a:p>
            <a:pPr marL="45720" indent="0" algn="ctr">
              <a:buNone/>
            </a:pPr>
            <a:r>
              <a:rPr lang="sk-SK" sz="3200" b="1" i="1" u="sng" dirty="0">
                <a:solidFill>
                  <a:srgbClr val="FF0000"/>
                </a:solidFill>
              </a:rPr>
              <a:t>Priprav si pero a papier!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Na papier si zapíš iba číslo hádanky, 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hádanku prečítaj a zapíš odpoveď.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Číslo hádanky a odpoveď si </a:t>
            </a:r>
            <a:r>
              <a:rPr lang="sk-SK" sz="3200" b="1" i="1" u="sng" dirty="0">
                <a:solidFill>
                  <a:schemeClr val="tx1"/>
                </a:solidFill>
              </a:rPr>
              <a:t>zapisuj pod seba</a:t>
            </a:r>
            <a:r>
              <a:rPr lang="sk-SK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7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9110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7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2.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86842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00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3.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203054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5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4.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30529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8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5.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36191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29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6.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04060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0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7.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71237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83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áklad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432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Arial Rounded MT Bold</vt:lpstr>
      <vt:lpstr>Baskerville Old Face</vt:lpstr>
      <vt:lpstr>Bookman Old Style</vt:lpstr>
      <vt:lpstr>Corbel</vt:lpstr>
      <vt:lpstr>DokChampa</vt:lpstr>
      <vt:lpstr>Základ</vt:lpstr>
      <vt:lpstr>HÁDANKY</vt:lpstr>
      <vt:lpstr>Na nasledujúcich stránkach nájdeš 10 hádaniek</vt:lpstr>
      <vt:lpstr> 1.</vt:lpstr>
      <vt:lpstr> 2.</vt:lpstr>
      <vt:lpstr> 3.</vt:lpstr>
      <vt:lpstr> 4.</vt:lpstr>
      <vt:lpstr> 5.</vt:lpstr>
      <vt:lpstr> 6.</vt:lpstr>
      <vt:lpstr> 7.</vt:lpstr>
      <vt:lpstr> 8.</vt:lpstr>
      <vt:lpstr> 9.</vt:lpstr>
      <vt:lpstr> 10.</vt:lpstr>
      <vt:lpstr>Správne odpovede </vt:lpstr>
      <vt:lpstr>Prezentace aplikace PowerPoint</vt:lpstr>
      <vt:lpstr>Správne odpovede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HÁDANKY</dc:title>
  <dc:creator>rodinka</dc:creator>
  <cp:lastModifiedBy>rodinka</cp:lastModifiedBy>
  <cp:revision>26</cp:revision>
  <dcterms:created xsi:type="dcterms:W3CDTF">2020-04-01T15:17:24Z</dcterms:created>
  <dcterms:modified xsi:type="dcterms:W3CDTF">2020-05-29T08:41:05Z</dcterms:modified>
</cp:coreProperties>
</file>