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71" r:id="rId3"/>
    <p:sldId id="257" r:id="rId4"/>
    <p:sldId id="272" r:id="rId5"/>
    <p:sldId id="262" r:id="rId6"/>
    <p:sldId id="263" r:id="rId7"/>
    <p:sldId id="273" r:id="rId8"/>
    <p:sldId id="274" r:id="rId9"/>
    <p:sldId id="275" r:id="rId10"/>
    <p:sldId id="276" r:id="rId11"/>
    <p:sldId id="277" r:id="rId12"/>
    <p:sldId id="278" r:id="rId13"/>
    <p:sldId id="269" r:id="rId14"/>
    <p:sldId id="270" r:id="rId15"/>
    <p:sldId id="26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řední sty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57E019-5ECA-4CF3-983E-5C0EDED85BC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228A23-81D5-4982-9395-A3E9542456EC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Veľmi chutná, hnedá,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5E2835-FB0C-46FF-BCC6-11487A55EEFE}" type="parTrans" cxnId="{063ACD73-AB12-422C-8E54-1BFE36C143E3}">
      <dgm:prSet/>
      <dgm:spPr/>
      <dgm:t>
        <a:bodyPr/>
        <a:lstStyle/>
        <a:p>
          <a:endParaRPr lang="en-US"/>
        </a:p>
      </dgm:t>
    </dgm:pt>
    <dgm:pt modelId="{264DD184-0132-4D83-AEA8-90017B8A16AD}" type="sibTrans" cxnId="{063ACD73-AB12-422C-8E54-1BFE36C143E3}">
      <dgm:prSet/>
      <dgm:spPr/>
      <dgm:t>
        <a:bodyPr/>
        <a:lstStyle/>
        <a:p>
          <a:endParaRPr lang="en-US"/>
        </a:p>
      </dgm:t>
    </dgm:pt>
    <dgm:pt modelId="{DBF3927E-8AA5-451D-A1F3-552904EDB69A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sladká, čo ju jazyk v ústach 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18B8C2-A748-4EC5-BE37-F4DB10C8217D}" type="parTrans" cxnId="{CAC6EA6D-673E-4154-8E69-4DA46121763B}">
      <dgm:prSet/>
      <dgm:spPr/>
      <dgm:t>
        <a:bodyPr/>
        <a:lstStyle/>
        <a:p>
          <a:endParaRPr lang="en-US"/>
        </a:p>
      </dgm:t>
    </dgm:pt>
    <dgm:pt modelId="{52C40FC9-1E4D-4E97-B978-8CCB3EAC7590}" type="sibTrans" cxnId="{CAC6EA6D-673E-4154-8E69-4DA46121763B}">
      <dgm:prSet/>
      <dgm:spPr/>
      <dgm:t>
        <a:bodyPr/>
        <a:lstStyle/>
        <a:p>
          <a:endParaRPr lang="en-US"/>
        </a:p>
      </dgm:t>
    </dgm:pt>
    <dgm:pt modelId="{F396EF3B-C636-4762-9E3C-9E9C7B8EAED6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hladká a maškrtník stále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63AA9B-97F0-4F07-8D9C-88DAD25DF26F}" type="parTrans" cxnId="{704A11C8-B181-45F0-BA66-4C17521E4606}">
      <dgm:prSet/>
      <dgm:spPr/>
      <dgm:t>
        <a:bodyPr/>
        <a:lstStyle/>
        <a:p>
          <a:endParaRPr lang="en-US"/>
        </a:p>
      </dgm:t>
    </dgm:pt>
    <dgm:pt modelId="{84449C9E-99B5-4D7D-83AB-178FC75B96DE}" type="sibTrans" cxnId="{704A11C8-B181-45F0-BA66-4C17521E4606}">
      <dgm:prSet/>
      <dgm:spPr/>
      <dgm:t>
        <a:bodyPr/>
        <a:lstStyle/>
        <a:p>
          <a:endParaRPr lang="en-US"/>
        </a:p>
      </dgm:t>
    </dgm:pt>
    <dgm:pt modelId="{E2DED81B-A154-4D0B-ADED-EC5598860E69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hľadá. Jaj, veď je to ...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039E7A-6038-4977-936C-1BA8EA1E6655}" type="parTrans" cxnId="{20C417B0-6F98-465D-9079-E3DFDB029942}">
      <dgm:prSet/>
      <dgm:spPr/>
      <dgm:t>
        <a:bodyPr/>
        <a:lstStyle/>
        <a:p>
          <a:endParaRPr lang="en-US"/>
        </a:p>
      </dgm:t>
    </dgm:pt>
    <dgm:pt modelId="{F230B0A2-EB53-488E-83B0-12DD56CCB79B}" type="sibTrans" cxnId="{20C417B0-6F98-465D-9079-E3DFDB029942}">
      <dgm:prSet/>
      <dgm:spPr/>
      <dgm:t>
        <a:bodyPr/>
        <a:lstStyle/>
        <a:p>
          <a:endParaRPr lang="en-US"/>
        </a:p>
      </dgm:t>
    </dgm:pt>
    <dgm:pt modelId="{132515F4-3C6A-4E14-8392-D0E9D9FAFE57}">
      <dgm:prSet/>
      <dgm:spPr/>
      <dgm:t>
        <a:bodyPr/>
        <a:lstStyle/>
        <a:p>
          <a:r>
            <a:rPr lang="sk-SK" i="1" dirty="0">
              <a:effectLst/>
            </a:rPr>
            <a:t>Čo je to?</a:t>
          </a:r>
          <a:endParaRPr lang="en-US" dirty="0">
            <a:effectLst/>
          </a:endParaRPr>
        </a:p>
      </dgm:t>
    </dgm:pt>
    <dgm:pt modelId="{C4901CAB-F8EA-459E-9F1D-AEB427BE277A}" type="parTrans" cxnId="{460FBC08-66FA-48C9-805D-98C009ED4708}">
      <dgm:prSet/>
      <dgm:spPr/>
      <dgm:t>
        <a:bodyPr/>
        <a:lstStyle/>
        <a:p>
          <a:endParaRPr lang="en-US"/>
        </a:p>
      </dgm:t>
    </dgm:pt>
    <dgm:pt modelId="{07B3D361-B6A7-4348-8A82-3CB5E118BCAE}" type="sibTrans" cxnId="{460FBC08-66FA-48C9-805D-98C009ED4708}">
      <dgm:prSet/>
      <dgm:spPr/>
      <dgm:t>
        <a:bodyPr/>
        <a:lstStyle/>
        <a:p>
          <a:endParaRPr lang="en-US"/>
        </a:p>
      </dgm:t>
    </dgm:pt>
    <dgm:pt modelId="{98762EEB-914B-46AA-A06F-81649E39944C}" type="pres">
      <dgm:prSet presAssocID="{1357E019-5ECA-4CF3-983E-5C0EDED85BCE}" presName="vert0" presStyleCnt="0">
        <dgm:presLayoutVars>
          <dgm:dir/>
          <dgm:animOne val="branch"/>
          <dgm:animLvl val="lvl"/>
        </dgm:presLayoutVars>
      </dgm:prSet>
      <dgm:spPr/>
    </dgm:pt>
    <dgm:pt modelId="{70CE68B8-FAAD-4079-A9E0-CC5D31B9A85F}" type="pres">
      <dgm:prSet presAssocID="{12228A23-81D5-4982-9395-A3E9542456EC}" presName="thickLine" presStyleLbl="alignNode1" presStyleIdx="0" presStyleCnt="5"/>
      <dgm:spPr/>
    </dgm:pt>
    <dgm:pt modelId="{599D6EFB-573D-4D68-94FC-05E93412FE03}" type="pres">
      <dgm:prSet presAssocID="{12228A23-81D5-4982-9395-A3E9542456EC}" presName="horz1" presStyleCnt="0"/>
      <dgm:spPr/>
    </dgm:pt>
    <dgm:pt modelId="{BE5984D9-8CC6-4424-BF62-5BD0736B0E33}" type="pres">
      <dgm:prSet presAssocID="{12228A23-81D5-4982-9395-A3E9542456EC}" presName="tx1" presStyleLbl="revTx" presStyleIdx="0" presStyleCnt="5"/>
      <dgm:spPr/>
    </dgm:pt>
    <dgm:pt modelId="{D833AFAF-360F-4C40-9D28-5704CD7CEECA}" type="pres">
      <dgm:prSet presAssocID="{12228A23-81D5-4982-9395-A3E9542456EC}" presName="vert1" presStyleCnt="0"/>
      <dgm:spPr/>
    </dgm:pt>
    <dgm:pt modelId="{4844FA00-71B2-4AA6-B5AE-A2984FFE58F3}" type="pres">
      <dgm:prSet presAssocID="{DBF3927E-8AA5-451D-A1F3-552904EDB69A}" presName="thickLine" presStyleLbl="alignNode1" presStyleIdx="1" presStyleCnt="5"/>
      <dgm:spPr/>
    </dgm:pt>
    <dgm:pt modelId="{079EA4B5-5BBB-48B2-92A0-C0EFC898932F}" type="pres">
      <dgm:prSet presAssocID="{DBF3927E-8AA5-451D-A1F3-552904EDB69A}" presName="horz1" presStyleCnt="0"/>
      <dgm:spPr/>
    </dgm:pt>
    <dgm:pt modelId="{1498A639-19C1-4C3C-80FC-5E3CF6AF98D1}" type="pres">
      <dgm:prSet presAssocID="{DBF3927E-8AA5-451D-A1F3-552904EDB69A}" presName="tx1" presStyleLbl="revTx" presStyleIdx="1" presStyleCnt="5"/>
      <dgm:spPr/>
    </dgm:pt>
    <dgm:pt modelId="{54299791-7F7D-49D9-81CC-E72F22126259}" type="pres">
      <dgm:prSet presAssocID="{DBF3927E-8AA5-451D-A1F3-552904EDB69A}" presName="vert1" presStyleCnt="0"/>
      <dgm:spPr/>
    </dgm:pt>
    <dgm:pt modelId="{5C28AEAC-96A4-4F4C-B208-D4727A371BB3}" type="pres">
      <dgm:prSet presAssocID="{F396EF3B-C636-4762-9E3C-9E9C7B8EAED6}" presName="thickLine" presStyleLbl="alignNode1" presStyleIdx="2" presStyleCnt="5"/>
      <dgm:spPr/>
    </dgm:pt>
    <dgm:pt modelId="{593DD36E-2CF3-478A-8F51-720B4B64D4FB}" type="pres">
      <dgm:prSet presAssocID="{F396EF3B-C636-4762-9E3C-9E9C7B8EAED6}" presName="horz1" presStyleCnt="0"/>
      <dgm:spPr/>
    </dgm:pt>
    <dgm:pt modelId="{B0691BC9-318D-422B-86CC-DB0A2760DEBA}" type="pres">
      <dgm:prSet presAssocID="{F396EF3B-C636-4762-9E3C-9E9C7B8EAED6}" presName="tx1" presStyleLbl="revTx" presStyleIdx="2" presStyleCnt="5"/>
      <dgm:spPr/>
    </dgm:pt>
    <dgm:pt modelId="{CE43FF09-E46D-48D3-A8AD-4C33C95CBFBB}" type="pres">
      <dgm:prSet presAssocID="{F396EF3B-C636-4762-9E3C-9E9C7B8EAED6}" presName="vert1" presStyleCnt="0"/>
      <dgm:spPr/>
    </dgm:pt>
    <dgm:pt modelId="{467FB261-D1E9-4FFF-B028-1B07EB8169EE}" type="pres">
      <dgm:prSet presAssocID="{E2DED81B-A154-4D0B-ADED-EC5598860E69}" presName="thickLine" presStyleLbl="alignNode1" presStyleIdx="3" presStyleCnt="5"/>
      <dgm:spPr/>
    </dgm:pt>
    <dgm:pt modelId="{90802277-5DB4-4BDB-AE3E-13DCFFEF24B8}" type="pres">
      <dgm:prSet presAssocID="{E2DED81B-A154-4D0B-ADED-EC5598860E69}" presName="horz1" presStyleCnt="0"/>
      <dgm:spPr/>
    </dgm:pt>
    <dgm:pt modelId="{21561E16-9B58-462E-9A4D-7092E718F17B}" type="pres">
      <dgm:prSet presAssocID="{E2DED81B-A154-4D0B-ADED-EC5598860E69}" presName="tx1" presStyleLbl="revTx" presStyleIdx="3" presStyleCnt="5"/>
      <dgm:spPr/>
    </dgm:pt>
    <dgm:pt modelId="{1003C14C-86CE-435E-96CF-DCE735F062B1}" type="pres">
      <dgm:prSet presAssocID="{E2DED81B-A154-4D0B-ADED-EC5598860E69}" presName="vert1" presStyleCnt="0"/>
      <dgm:spPr/>
    </dgm:pt>
    <dgm:pt modelId="{58F8E50D-9058-4052-BE3A-190F2E61DC4D}" type="pres">
      <dgm:prSet presAssocID="{132515F4-3C6A-4E14-8392-D0E9D9FAFE57}" presName="thickLine" presStyleLbl="alignNode1" presStyleIdx="4" presStyleCnt="5"/>
      <dgm:spPr/>
    </dgm:pt>
    <dgm:pt modelId="{30723520-9134-4085-84E4-0F0FD7ED7A4C}" type="pres">
      <dgm:prSet presAssocID="{132515F4-3C6A-4E14-8392-D0E9D9FAFE57}" presName="horz1" presStyleCnt="0"/>
      <dgm:spPr/>
    </dgm:pt>
    <dgm:pt modelId="{863C9DE8-9610-4916-A22C-2149E4502507}" type="pres">
      <dgm:prSet presAssocID="{132515F4-3C6A-4E14-8392-D0E9D9FAFE57}" presName="tx1" presStyleLbl="revTx" presStyleIdx="4" presStyleCnt="5"/>
      <dgm:spPr/>
    </dgm:pt>
    <dgm:pt modelId="{524F162D-8C4C-4190-9778-CFE0C6BEAD07}" type="pres">
      <dgm:prSet presAssocID="{132515F4-3C6A-4E14-8392-D0E9D9FAFE57}" presName="vert1" presStyleCnt="0"/>
      <dgm:spPr/>
    </dgm:pt>
  </dgm:ptLst>
  <dgm:cxnLst>
    <dgm:cxn modelId="{460FBC08-66FA-48C9-805D-98C009ED4708}" srcId="{1357E019-5ECA-4CF3-983E-5C0EDED85BCE}" destId="{132515F4-3C6A-4E14-8392-D0E9D9FAFE57}" srcOrd="4" destOrd="0" parTransId="{C4901CAB-F8EA-459E-9F1D-AEB427BE277A}" sibTransId="{07B3D361-B6A7-4348-8A82-3CB5E118BCAE}"/>
    <dgm:cxn modelId="{C1C0B812-F5C5-4EC2-9707-C6A4CC68A8C6}" type="presOf" srcId="{12228A23-81D5-4982-9395-A3E9542456EC}" destId="{BE5984D9-8CC6-4424-BF62-5BD0736B0E33}" srcOrd="0" destOrd="0" presId="urn:microsoft.com/office/officeart/2008/layout/LinedList"/>
    <dgm:cxn modelId="{9F479F34-E6DA-446B-A683-4C97D6966FF4}" type="presOf" srcId="{E2DED81B-A154-4D0B-ADED-EC5598860E69}" destId="{21561E16-9B58-462E-9A4D-7092E718F17B}" srcOrd="0" destOrd="0" presId="urn:microsoft.com/office/officeart/2008/layout/LinedList"/>
    <dgm:cxn modelId="{CAC6EA6D-673E-4154-8E69-4DA46121763B}" srcId="{1357E019-5ECA-4CF3-983E-5C0EDED85BCE}" destId="{DBF3927E-8AA5-451D-A1F3-552904EDB69A}" srcOrd="1" destOrd="0" parTransId="{C318B8C2-A748-4EC5-BE37-F4DB10C8217D}" sibTransId="{52C40FC9-1E4D-4E97-B978-8CCB3EAC7590}"/>
    <dgm:cxn modelId="{063ACD73-AB12-422C-8E54-1BFE36C143E3}" srcId="{1357E019-5ECA-4CF3-983E-5C0EDED85BCE}" destId="{12228A23-81D5-4982-9395-A3E9542456EC}" srcOrd="0" destOrd="0" parTransId="{E15E2835-FB0C-46FF-BCC6-11487A55EEFE}" sibTransId="{264DD184-0132-4D83-AEA8-90017B8A16AD}"/>
    <dgm:cxn modelId="{1111837E-DA63-4B5B-B505-93B180A70E82}" type="presOf" srcId="{DBF3927E-8AA5-451D-A1F3-552904EDB69A}" destId="{1498A639-19C1-4C3C-80FC-5E3CF6AF98D1}" srcOrd="0" destOrd="0" presId="urn:microsoft.com/office/officeart/2008/layout/LinedList"/>
    <dgm:cxn modelId="{E66A3BA5-E20A-415B-A203-120E4FC2AA0B}" type="presOf" srcId="{1357E019-5ECA-4CF3-983E-5C0EDED85BCE}" destId="{98762EEB-914B-46AA-A06F-81649E39944C}" srcOrd="0" destOrd="0" presId="urn:microsoft.com/office/officeart/2008/layout/LinedList"/>
    <dgm:cxn modelId="{20C417B0-6F98-465D-9079-E3DFDB029942}" srcId="{1357E019-5ECA-4CF3-983E-5C0EDED85BCE}" destId="{E2DED81B-A154-4D0B-ADED-EC5598860E69}" srcOrd="3" destOrd="0" parTransId="{B6039E7A-6038-4977-936C-1BA8EA1E6655}" sibTransId="{F230B0A2-EB53-488E-83B0-12DD56CCB79B}"/>
    <dgm:cxn modelId="{33C245B5-C930-4C1B-8290-1E0EEC9BFC3C}" type="presOf" srcId="{F396EF3B-C636-4762-9E3C-9E9C7B8EAED6}" destId="{B0691BC9-318D-422B-86CC-DB0A2760DEBA}" srcOrd="0" destOrd="0" presId="urn:microsoft.com/office/officeart/2008/layout/LinedList"/>
    <dgm:cxn modelId="{2E154DC1-1FAE-4A76-832D-FF7CA97A7F38}" type="presOf" srcId="{132515F4-3C6A-4E14-8392-D0E9D9FAFE57}" destId="{863C9DE8-9610-4916-A22C-2149E4502507}" srcOrd="0" destOrd="0" presId="urn:microsoft.com/office/officeart/2008/layout/LinedList"/>
    <dgm:cxn modelId="{704A11C8-B181-45F0-BA66-4C17521E4606}" srcId="{1357E019-5ECA-4CF3-983E-5C0EDED85BCE}" destId="{F396EF3B-C636-4762-9E3C-9E9C7B8EAED6}" srcOrd="2" destOrd="0" parTransId="{7563AA9B-97F0-4F07-8D9C-88DAD25DF26F}" sibTransId="{84449C9E-99B5-4D7D-83AB-178FC75B96DE}"/>
    <dgm:cxn modelId="{19CF337C-6EDC-4934-A621-9E187FF5657F}" type="presParOf" srcId="{98762EEB-914B-46AA-A06F-81649E39944C}" destId="{70CE68B8-FAAD-4079-A9E0-CC5D31B9A85F}" srcOrd="0" destOrd="0" presId="urn:microsoft.com/office/officeart/2008/layout/LinedList"/>
    <dgm:cxn modelId="{F8A7B675-5B15-4021-9B7E-A7B321FC8895}" type="presParOf" srcId="{98762EEB-914B-46AA-A06F-81649E39944C}" destId="{599D6EFB-573D-4D68-94FC-05E93412FE03}" srcOrd="1" destOrd="0" presId="urn:microsoft.com/office/officeart/2008/layout/LinedList"/>
    <dgm:cxn modelId="{40C92EF1-BD17-493E-8697-A7AA52C0ED1D}" type="presParOf" srcId="{599D6EFB-573D-4D68-94FC-05E93412FE03}" destId="{BE5984D9-8CC6-4424-BF62-5BD0736B0E33}" srcOrd="0" destOrd="0" presId="urn:microsoft.com/office/officeart/2008/layout/LinedList"/>
    <dgm:cxn modelId="{FA3CD017-61AB-41D9-9FFB-17CEC6116A15}" type="presParOf" srcId="{599D6EFB-573D-4D68-94FC-05E93412FE03}" destId="{D833AFAF-360F-4C40-9D28-5704CD7CEECA}" srcOrd="1" destOrd="0" presId="urn:microsoft.com/office/officeart/2008/layout/LinedList"/>
    <dgm:cxn modelId="{89AD6868-0733-4A87-96A0-BF938641E689}" type="presParOf" srcId="{98762EEB-914B-46AA-A06F-81649E39944C}" destId="{4844FA00-71B2-4AA6-B5AE-A2984FFE58F3}" srcOrd="2" destOrd="0" presId="urn:microsoft.com/office/officeart/2008/layout/LinedList"/>
    <dgm:cxn modelId="{4B814507-6403-4E20-8E9B-3AF2C89CCFF1}" type="presParOf" srcId="{98762EEB-914B-46AA-A06F-81649E39944C}" destId="{079EA4B5-5BBB-48B2-92A0-C0EFC898932F}" srcOrd="3" destOrd="0" presId="urn:microsoft.com/office/officeart/2008/layout/LinedList"/>
    <dgm:cxn modelId="{EF6249EA-D567-4CB7-925B-7C76EBBB102A}" type="presParOf" srcId="{079EA4B5-5BBB-48B2-92A0-C0EFC898932F}" destId="{1498A639-19C1-4C3C-80FC-5E3CF6AF98D1}" srcOrd="0" destOrd="0" presId="urn:microsoft.com/office/officeart/2008/layout/LinedList"/>
    <dgm:cxn modelId="{C0669E79-27AB-4068-B5B1-0EFB6174C213}" type="presParOf" srcId="{079EA4B5-5BBB-48B2-92A0-C0EFC898932F}" destId="{54299791-7F7D-49D9-81CC-E72F22126259}" srcOrd="1" destOrd="0" presId="urn:microsoft.com/office/officeart/2008/layout/LinedList"/>
    <dgm:cxn modelId="{6A3EB660-1FBC-419F-BAF9-14C3D1111CCD}" type="presParOf" srcId="{98762EEB-914B-46AA-A06F-81649E39944C}" destId="{5C28AEAC-96A4-4F4C-B208-D4727A371BB3}" srcOrd="4" destOrd="0" presId="urn:microsoft.com/office/officeart/2008/layout/LinedList"/>
    <dgm:cxn modelId="{44750785-DB42-4CF5-B91F-C6DACD0EBCE6}" type="presParOf" srcId="{98762EEB-914B-46AA-A06F-81649E39944C}" destId="{593DD36E-2CF3-478A-8F51-720B4B64D4FB}" srcOrd="5" destOrd="0" presId="urn:microsoft.com/office/officeart/2008/layout/LinedList"/>
    <dgm:cxn modelId="{9FBB3D88-1246-40F5-9943-892D749916E6}" type="presParOf" srcId="{593DD36E-2CF3-478A-8F51-720B4B64D4FB}" destId="{B0691BC9-318D-422B-86CC-DB0A2760DEBA}" srcOrd="0" destOrd="0" presId="urn:microsoft.com/office/officeart/2008/layout/LinedList"/>
    <dgm:cxn modelId="{F8DE7DD9-C471-45D6-85DF-A90548F40A72}" type="presParOf" srcId="{593DD36E-2CF3-478A-8F51-720B4B64D4FB}" destId="{CE43FF09-E46D-48D3-A8AD-4C33C95CBFBB}" srcOrd="1" destOrd="0" presId="urn:microsoft.com/office/officeart/2008/layout/LinedList"/>
    <dgm:cxn modelId="{4685DBBA-8498-4C95-B23C-33A1F8454007}" type="presParOf" srcId="{98762EEB-914B-46AA-A06F-81649E39944C}" destId="{467FB261-D1E9-4FFF-B028-1B07EB8169EE}" srcOrd="6" destOrd="0" presId="urn:microsoft.com/office/officeart/2008/layout/LinedList"/>
    <dgm:cxn modelId="{BF55A3C1-8AB8-44C0-A852-4E1498A8C480}" type="presParOf" srcId="{98762EEB-914B-46AA-A06F-81649E39944C}" destId="{90802277-5DB4-4BDB-AE3E-13DCFFEF24B8}" srcOrd="7" destOrd="0" presId="urn:microsoft.com/office/officeart/2008/layout/LinedList"/>
    <dgm:cxn modelId="{D7D29570-C3F2-4E5C-83DA-20EB545D1ED8}" type="presParOf" srcId="{90802277-5DB4-4BDB-AE3E-13DCFFEF24B8}" destId="{21561E16-9B58-462E-9A4D-7092E718F17B}" srcOrd="0" destOrd="0" presId="urn:microsoft.com/office/officeart/2008/layout/LinedList"/>
    <dgm:cxn modelId="{40958D53-FE89-440B-9910-3797B2885955}" type="presParOf" srcId="{90802277-5DB4-4BDB-AE3E-13DCFFEF24B8}" destId="{1003C14C-86CE-435E-96CF-DCE735F062B1}" srcOrd="1" destOrd="0" presId="urn:microsoft.com/office/officeart/2008/layout/LinedList"/>
    <dgm:cxn modelId="{B6663C8A-EAC6-4C77-A88D-AD1EA91008B4}" type="presParOf" srcId="{98762EEB-914B-46AA-A06F-81649E39944C}" destId="{58F8E50D-9058-4052-BE3A-190F2E61DC4D}" srcOrd="8" destOrd="0" presId="urn:microsoft.com/office/officeart/2008/layout/LinedList"/>
    <dgm:cxn modelId="{B93449B9-DCD3-4B5B-87D7-1669D335CACF}" type="presParOf" srcId="{98762EEB-914B-46AA-A06F-81649E39944C}" destId="{30723520-9134-4085-84E4-0F0FD7ED7A4C}" srcOrd="9" destOrd="0" presId="urn:microsoft.com/office/officeart/2008/layout/LinedList"/>
    <dgm:cxn modelId="{6C5C5CC6-2721-4F40-8F5F-8C6CBB7E1268}" type="presParOf" srcId="{30723520-9134-4085-84E4-0F0FD7ED7A4C}" destId="{863C9DE8-9610-4916-A22C-2149E4502507}" srcOrd="0" destOrd="0" presId="urn:microsoft.com/office/officeart/2008/layout/LinedList"/>
    <dgm:cxn modelId="{5A4CAF62-6DCC-4FD8-BABD-3D1AEECE5F88}" type="presParOf" srcId="{30723520-9134-4085-84E4-0F0FD7ED7A4C}" destId="{524F162D-8C4C-4190-9778-CFE0C6BEAD0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357E019-5ECA-4CF3-983E-5C0EDED85BC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228A23-81D5-4982-9395-A3E9542456EC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 záhradke na hriadke,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5E2835-FB0C-46FF-BCC6-11487A55EEFE}" type="parTrans" cxnId="{063ACD73-AB12-422C-8E54-1BFE36C143E3}">
      <dgm:prSet/>
      <dgm:spPr/>
      <dgm:t>
        <a:bodyPr/>
        <a:lstStyle/>
        <a:p>
          <a:endParaRPr lang="en-US"/>
        </a:p>
      </dgm:t>
    </dgm:pt>
    <dgm:pt modelId="{264DD184-0132-4D83-AEA8-90017B8A16AD}" type="sibTrans" cxnId="{063ACD73-AB12-422C-8E54-1BFE36C143E3}">
      <dgm:prSet/>
      <dgm:spPr/>
      <dgm:t>
        <a:bodyPr/>
        <a:lstStyle/>
        <a:p>
          <a:endParaRPr lang="en-US"/>
        </a:p>
      </dgm:t>
    </dgm:pt>
    <dgm:pt modelId="{DBF3927E-8AA5-451D-A1F3-552904EDB69A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pri plote stojí.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18B8C2-A748-4EC5-BE37-F4DB10C8217D}" type="parTrans" cxnId="{CAC6EA6D-673E-4154-8E69-4DA46121763B}">
      <dgm:prSet/>
      <dgm:spPr/>
      <dgm:t>
        <a:bodyPr/>
        <a:lstStyle/>
        <a:p>
          <a:endParaRPr lang="en-US"/>
        </a:p>
      </dgm:t>
    </dgm:pt>
    <dgm:pt modelId="{52C40FC9-1E4D-4E97-B978-8CCB3EAC7590}" type="sibTrans" cxnId="{CAC6EA6D-673E-4154-8E69-4DA46121763B}">
      <dgm:prSet/>
      <dgm:spPr/>
      <dgm:t>
        <a:bodyPr/>
        <a:lstStyle/>
        <a:p>
          <a:endParaRPr lang="en-US"/>
        </a:p>
      </dgm:t>
    </dgm:pt>
    <dgm:pt modelId="{F396EF3B-C636-4762-9E3C-9E9C7B8EAED6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Žltú hlávku otáča,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63AA9B-97F0-4F07-8D9C-88DAD25DF26F}" type="parTrans" cxnId="{704A11C8-B181-45F0-BA66-4C17521E4606}">
      <dgm:prSet/>
      <dgm:spPr/>
      <dgm:t>
        <a:bodyPr/>
        <a:lstStyle/>
        <a:p>
          <a:endParaRPr lang="en-US"/>
        </a:p>
      </dgm:t>
    </dgm:pt>
    <dgm:pt modelId="{84449C9E-99B5-4D7D-83AB-178FC75B96DE}" type="sibTrans" cxnId="{704A11C8-B181-45F0-BA66-4C17521E4606}">
      <dgm:prSet/>
      <dgm:spPr/>
      <dgm:t>
        <a:bodyPr/>
        <a:lstStyle/>
        <a:p>
          <a:endParaRPr lang="en-US"/>
        </a:p>
      </dgm:t>
    </dgm:pt>
    <dgm:pt modelId="{E2DED81B-A154-4D0B-ADED-EC5598860E69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za slnkom sa obzerá.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039E7A-6038-4977-936C-1BA8EA1E6655}" type="parTrans" cxnId="{20C417B0-6F98-465D-9079-E3DFDB029942}">
      <dgm:prSet/>
      <dgm:spPr/>
      <dgm:t>
        <a:bodyPr/>
        <a:lstStyle/>
        <a:p>
          <a:endParaRPr lang="en-US"/>
        </a:p>
      </dgm:t>
    </dgm:pt>
    <dgm:pt modelId="{F230B0A2-EB53-488E-83B0-12DD56CCB79B}" type="sibTrans" cxnId="{20C417B0-6F98-465D-9079-E3DFDB029942}">
      <dgm:prSet/>
      <dgm:spPr/>
      <dgm:t>
        <a:bodyPr/>
        <a:lstStyle/>
        <a:p>
          <a:endParaRPr lang="en-US"/>
        </a:p>
      </dgm:t>
    </dgm:pt>
    <dgm:pt modelId="{132515F4-3C6A-4E14-8392-D0E9D9FAFE57}">
      <dgm:prSet/>
      <dgm:spPr/>
      <dgm:t>
        <a:bodyPr/>
        <a:lstStyle/>
        <a:p>
          <a:r>
            <a:rPr lang="sk-SK" i="1" dirty="0"/>
            <a:t>Čo je to?</a:t>
          </a:r>
          <a:endParaRPr lang="en-US" dirty="0"/>
        </a:p>
      </dgm:t>
    </dgm:pt>
    <dgm:pt modelId="{C4901CAB-F8EA-459E-9F1D-AEB427BE277A}" type="parTrans" cxnId="{460FBC08-66FA-48C9-805D-98C009ED4708}">
      <dgm:prSet/>
      <dgm:spPr/>
      <dgm:t>
        <a:bodyPr/>
        <a:lstStyle/>
        <a:p>
          <a:endParaRPr lang="en-US"/>
        </a:p>
      </dgm:t>
    </dgm:pt>
    <dgm:pt modelId="{07B3D361-B6A7-4348-8A82-3CB5E118BCAE}" type="sibTrans" cxnId="{460FBC08-66FA-48C9-805D-98C009ED4708}">
      <dgm:prSet/>
      <dgm:spPr/>
      <dgm:t>
        <a:bodyPr/>
        <a:lstStyle/>
        <a:p>
          <a:endParaRPr lang="en-US"/>
        </a:p>
      </dgm:t>
    </dgm:pt>
    <dgm:pt modelId="{98762EEB-914B-46AA-A06F-81649E39944C}" type="pres">
      <dgm:prSet presAssocID="{1357E019-5ECA-4CF3-983E-5C0EDED85BCE}" presName="vert0" presStyleCnt="0">
        <dgm:presLayoutVars>
          <dgm:dir/>
          <dgm:animOne val="branch"/>
          <dgm:animLvl val="lvl"/>
        </dgm:presLayoutVars>
      </dgm:prSet>
      <dgm:spPr/>
    </dgm:pt>
    <dgm:pt modelId="{70CE68B8-FAAD-4079-A9E0-CC5D31B9A85F}" type="pres">
      <dgm:prSet presAssocID="{12228A23-81D5-4982-9395-A3E9542456EC}" presName="thickLine" presStyleLbl="alignNode1" presStyleIdx="0" presStyleCnt="5"/>
      <dgm:spPr/>
    </dgm:pt>
    <dgm:pt modelId="{599D6EFB-573D-4D68-94FC-05E93412FE03}" type="pres">
      <dgm:prSet presAssocID="{12228A23-81D5-4982-9395-A3E9542456EC}" presName="horz1" presStyleCnt="0"/>
      <dgm:spPr/>
    </dgm:pt>
    <dgm:pt modelId="{BE5984D9-8CC6-4424-BF62-5BD0736B0E33}" type="pres">
      <dgm:prSet presAssocID="{12228A23-81D5-4982-9395-A3E9542456EC}" presName="tx1" presStyleLbl="revTx" presStyleIdx="0" presStyleCnt="5"/>
      <dgm:spPr/>
    </dgm:pt>
    <dgm:pt modelId="{D833AFAF-360F-4C40-9D28-5704CD7CEECA}" type="pres">
      <dgm:prSet presAssocID="{12228A23-81D5-4982-9395-A3E9542456EC}" presName="vert1" presStyleCnt="0"/>
      <dgm:spPr/>
    </dgm:pt>
    <dgm:pt modelId="{4844FA00-71B2-4AA6-B5AE-A2984FFE58F3}" type="pres">
      <dgm:prSet presAssocID="{DBF3927E-8AA5-451D-A1F3-552904EDB69A}" presName="thickLine" presStyleLbl="alignNode1" presStyleIdx="1" presStyleCnt="5"/>
      <dgm:spPr/>
    </dgm:pt>
    <dgm:pt modelId="{079EA4B5-5BBB-48B2-92A0-C0EFC898932F}" type="pres">
      <dgm:prSet presAssocID="{DBF3927E-8AA5-451D-A1F3-552904EDB69A}" presName="horz1" presStyleCnt="0"/>
      <dgm:spPr/>
    </dgm:pt>
    <dgm:pt modelId="{1498A639-19C1-4C3C-80FC-5E3CF6AF98D1}" type="pres">
      <dgm:prSet presAssocID="{DBF3927E-8AA5-451D-A1F3-552904EDB69A}" presName="tx1" presStyleLbl="revTx" presStyleIdx="1" presStyleCnt="5"/>
      <dgm:spPr/>
    </dgm:pt>
    <dgm:pt modelId="{54299791-7F7D-49D9-81CC-E72F22126259}" type="pres">
      <dgm:prSet presAssocID="{DBF3927E-8AA5-451D-A1F3-552904EDB69A}" presName="vert1" presStyleCnt="0"/>
      <dgm:spPr/>
    </dgm:pt>
    <dgm:pt modelId="{5C28AEAC-96A4-4F4C-B208-D4727A371BB3}" type="pres">
      <dgm:prSet presAssocID="{F396EF3B-C636-4762-9E3C-9E9C7B8EAED6}" presName="thickLine" presStyleLbl="alignNode1" presStyleIdx="2" presStyleCnt="5"/>
      <dgm:spPr/>
    </dgm:pt>
    <dgm:pt modelId="{593DD36E-2CF3-478A-8F51-720B4B64D4FB}" type="pres">
      <dgm:prSet presAssocID="{F396EF3B-C636-4762-9E3C-9E9C7B8EAED6}" presName="horz1" presStyleCnt="0"/>
      <dgm:spPr/>
    </dgm:pt>
    <dgm:pt modelId="{B0691BC9-318D-422B-86CC-DB0A2760DEBA}" type="pres">
      <dgm:prSet presAssocID="{F396EF3B-C636-4762-9E3C-9E9C7B8EAED6}" presName="tx1" presStyleLbl="revTx" presStyleIdx="2" presStyleCnt="5"/>
      <dgm:spPr/>
    </dgm:pt>
    <dgm:pt modelId="{CE43FF09-E46D-48D3-A8AD-4C33C95CBFBB}" type="pres">
      <dgm:prSet presAssocID="{F396EF3B-C636-4762-9E3C-9E9C7B8EAED6}" presName="vert1" presStyleCnt="0"/>
      <dgm:spPr/>
    </dgm:pt>
    <dgm:pt modelId="{467FB261-D1E9-4FFF-B028-1B07EB8169EE}" type="pres">
      <dgm:prSet presAssocID="{E2DED81B-A154-4D0B-ADED-EC5598860E69}" presName="thickLine" presStyleLbl="alignNode1" presStyleIdx="3" presStyleCnt="5"/>
      <dgm:spPr/>
    </dgm:pt>
    <dgm:pt modelId="{90802277-5DB4-4BDB-AE3E-13DCFFEF24B8}" type="pres">
      <dgm:prSet presAssocID="{E2DED81B-A154-4D0B-ADED-EC5598860E69}" presName="horz1" presStyleCnt="0"/>
      <dgm:spPr/>
    </dgm:pt>
    <dgm:pt modelId="{21561E16-9B58-462E-9A4D-7092E718F17B}" type="pres">
      <dgm:prSet presAssocID="{E2DED81B-A154-4D0B-ADED-EC5598860E69}" presName="tx1" presStyleLbl="revTx" presStyleIdx="3" presStyleCnt="5"/>
      <dgm:spPr/>
    </dgm:pt>
    <dgm:pt modelId="{1003C14C-86CE-435E-96CF-DCE735F062B1}" type="pres">
      <dgm:prSet presAssocID="{E2DED81B-A154-4D0B-ADED-EC5598860E69}" presName="vert1" presStyleCnt="0"/>
      <dgm:spPr/>
    </dgm:pt>
    <dgm:pt modelId="{58F8E50D-9058-4052-BE3A-190F2E61DC4D}" type="pres">
      <dgm:prSet presAssocID="{132515F4-3C6A-4E14-8392-D0E9D9FAFE57}" presName="thickLine" presStyleLbl="alignNode1" presStyleIdx="4" presStyleCnt="5"/>
      <dgm:spPr/>
    </dgm:pt>
    <dgm:pt modelId="{30723520-9134-4085-84E4-0F0FD7ED7A4C}" type="pres">
      <dgm:prSet presAssocID="{132515F4-3C6A-4E14-8392-D0E9D9FAFE57}" presName="horz1" presStyleCnt="0"/>
      <dgm:spPr/>
    </dgm:pt>
    <dgm:pt modelId="{863C9DE8-9610-4916-A22C-2149E4502507}" type="pres">
      <dgm:prSet presAssocID="{132515F4-3C6A-4E14-8392-D0E9D9FAFE57}" presName="tx1" presStyleLbl="revTx" presStyleIdx="4" presStyleCnt="5"/>
      <dgm:spPr/>
    </dgm:pt>
    <dgm:pt modelId="{524F162D-8C4C-4190-9778-CFE0C6BEAD07}" type="pres">
      <dgm:prSet presAssocID="{132515F4-3C6A-4E14-8392-D0E9D9FAFE57}" presName="vert1" presStyleCnt="0"/>
      <dgm:spPr/>
    </dgm:pt>
  </dgm:ptLst>
  <dgm:cxnLst>
    <dgm:cxn modelId="{460FBC08-66FA-48C9-805D-98C009ED4708}" srcId="{1357E019-5ECA-4CF3-983E-5C0EDED85BCE}" destId="{132515F4-3C6A-4E14-8392-D0E9D9FAFE57}" srcOrd="4" destOrd="0" parTransId="{C4901CAB-F8EA-459E-9F1D-AEB427BE277A}" sibTransId="{07B3D361-B6A7-4348-8A82-3CB5E118BCAE}"/>
    <dgm:cxn modelId="{C1C0B812-F5C5-4EC2-9707-C6A4CC68A8C6}" type="presOf" srcId="{12228A23-81D5-4982-9395-A3E9542456EC}" destId="{BE5984D9-8CC6-4424-BF62-5BD0736B0E33}" srcOrd="0" destOrd="0" presId="urn:microsoft.com/office/officeart/2008/layout/LinedList"/>
    <dgm:cxn modelId="{9F479F34-E6DA-446B-A683-4C97D6966FF4}" type="presOf" srcId="{E2DED81B-A154-4D0B-ADED-EC5598860E69}" destId="{21561E16-9B58-462E-9A4D-7092E718F17B}" srcOrd="0" destOrd="0" presId="urn:microsoft.com/office/officeart/2008/layout/LinedList"/>
    <dgm:cxn modelId="{CAC6EA6D-673E-4154-8E69-4DA46121763B}" srcId="{1357E019-5ECA-4CF3-983E-5C0EDED85BCE}" destId="{DBF3927E-8AA5-451D-A1F3-552904EDB69A}" srcOrd="1" destOrd="0" parTransId="{C318B8C2-A748-4EC5-BE37-F4DB10C8217D}" sibTransId="{52C40FC9-1E4D-4E97-B978-8CCB3EAC7590}"/>
    <dgm:cxn modelId="{063ACD73-AB12-422C-8E54-1BFE36C143E3}" srcId="{1357E019-5ECA-4CF3-983E-5C0EDED85BCE}" destId="{12228A23-81D5-4982-9395-A3E9542456EC}" srcOrd="0" destOrd="0" parTransId="{E15E2835-FB0C-46FF-BCC6-11487A55EEFE}" sibTransId="{264DD184-0132-4D83-AEA8-90017B8A16AD}"/>
    <dgm:cxn modelId="{1111837E-DA63-4B5B-B505-93B180A70E82}" type="presOf" srcId="{DBF3927E-8AA5-451D-A1F3-552904EDB69A}" destId="{1498A639-19C1-4C3C-80FC-5E3CF6AF98D1}" srcOrd="0" destOrd="0" presId="urn:microsoft.com/office/officeart/2008/layout/LinedList"/>
    <dgm:cxn modelId="{E66A3BA5-E20A-415B-A203-120E4FC2AA0B}" type="presOf" srcId="{1357E019-5ECA-4CF3-983E-5C0EDED85BCE}" destId="{98762EEB-914B-46AA-A06F-81649E39944C}" srcOrd="0" destOrd="0" presId="urn:microsoft.com/office/officeart/2008/layout/LinedList"/>
    <dgm:cxn modelId="{20C417B0-6F98-465D-9079-E3DFDB029942}" srcId="{1357E019-5ECA-4CF3-983E-5C0EDED85BCE}" destId="{E2DED81B-A154-4D0B-ADED-EC5598860E69}" srcOrd="3" destOrd="0" parTransId="{B6039E7A-6038-4977-936C-1BA8EA1E6655}" sibTransId="{F230B0A2-EB53-488E-83B0-12DD56CCB79B}"/>
    <dgm:cxn modelId="{33C245B5-C930-4C1B-8290-1E0EEC9BFC3C}" type="presOf" srcId="{F396EF3B-C636-4762-9E3C-9E9C7B8EAED6}" destId="{B0691BC9-318D-422B-86CC-DB0A2760DEBA}" srcOrd="0" destOrd="0" presId="urn:microsoft.com/office/officeart/2008/layout/LinedList"/>
    <dgm:cxn modelId="{2E154DC1-1FAE-4A76-832D-FF7CA97A7F38}" type="presOf" srcId="{132515F4-3C6A-4E14-8392-D0E9D9FAFE57}" destId="{863C9DE8-9610-4916-A22C-2149E4502507}" srcOrd="0" destOrd="0" presId="urn:microsoft.com/office/officeart/2008/layout/LinedList"/>
    <dgm:cxn modelId="{704A11C8-B181-45F0-BA66-4C17521E4606}" srcId="{1357E019-5ECA-4CF3-983E-5C0EDED85BCE}" destId="{F396EF3B-C636-4762-9E3C-9E9C7B8EAED6}" srcOrd="2" destOrd="0" parTransId="{7563AA9B-97F0-4F07-8D9C-88DAD25DF26F}" sibTransId="{84449C9E-99B5-4D7D-83AB-178FC75B96DE}"/>
    <dgm:cxn modelId="{19CF337C-6EDC-4934-A621-9E187FF5657F}" type="presParOf" srcId="{98762EEB-914B-46AA-A06F-81649E39944C}" destId="{70CE68B8-FAAD-4079-A9E0-CC5D31B9A85F}" srcOrd="0" destOrd="0" presId="urn:microsoft.com/office/officeart/2008/layout/LinedList"/>
    <dgm:cxn modelId="{F8A7B675-5B15-4021-9B7E-A7B321FC8895}" type="presParOf" srcId="{98762EEB-914B-46AA-A06F-81649E39944C}" destId="{599D6EFB-573D-4D68-94FC-05E93412FE03}" srcOrd="1" destOrd="0" presId="urn:microsoft.com/office/officeart/2008/layout/LinedList"/>
    <dgm:cxn modelId="{40C92EF1-BD17-493E-8697-A7AA52C0ED1D}" type="presParOf" srcId="{599D6EFB-573D-4D68-94FC-05E93412FE03}" destId="{BE5984D9-8CC6-4424-BF62-5BD0736B0E33}" srcOrd="0" destOrd="0" presId="urn:microsoft.com/office/officeart/2008/layout/LinedList"/>
    <dgm:cxn modelId="{FA3CD017-61AB-41D9-9FFB-17CEC6116A15}" type="presParOf" srcId="{599D6EFB-573D-4D68-94FC-05E93412FE03}" destId="{D833AFAF-360F-4C40-9D28-5704CD7CEECA}" srcOrd="1" destOrd="0" presId="urn:microsoft.com/office/officeart/2008/layout/LinedList"/>
    <dgm:cxn modelId="{89AD6868-0733-4A87-96A0-BF938641E689}" type="presParOf" srcId="{98762EEB-914B-46AA-A06F-81649E39944C}" destId="{4844FA00-71B2-4AA6-B5AE-A2984FFE58F3}" srcOrd="2" destOrd="0" presId="urn:microsoft.com/office/officeart/2008/layout/LinedList"/>
    <dgm:cxn modelId="{4B814507-6403-4E20-8E9B-3AF2C89CCFF1}" type="presParOf" srcId="{98762EEB-914B-46AA-A06F-81649E39944C}" destId="{079EA4B5-5BBB-48B2-92A0-C0EFC898932F}" srcOrd="3" destOrd="0" presId="urn:microsoft.com/office/officeart/2008/layout/LinedList"/>
    <dgm:cxn modelId="{EF6249EA-D567-4CB7-925B-7C76EBBB102A}" type="presParOf" srcId="{079EA4B5-5BBB-48B2-92A0-C0EFC898932F}" destId="{1498A639-19C1-4C3C-80FC-5E3CF6AF98D1}" srcOrd="0" destOrd="0" presId="urn:microsoft.com/office/officeart/2008/layout/LinedList"/>
    <dgm:cxn modelId="{C0669E79-27AB-4068-B5B1-0EFB6174C213}" type="presParOf" srcId="{079EA4B5-5BBB-48B2-92A0-C0EFC898932F}" destId="{54299791-7F7D-49D9-81CC-E72F22126259}" srcOrd="1" destOrd="0" presId="urn:microsoft.com/office/officeart/2008/layout/LinedList"/>
    <dgm:cxn modelId="{6A3EB660-1FBC-419F-BAF9-14C3D1111CCD}" type="presParOf" srcId="{98762EEB-914B-46AA-A06F-81649E39944C}" destId="{5C28AEAC-96A4-4F4C-B208-D4727A371BB3}" srcOrd="4" destOrd="0" presId="urn:microsoft.com/office/officeart/2008/layout/LinedList"/>
    <dgm:cxn modelId="{44750785-DB42-4CF5-B91F-C6DACD0EBCE6}" type="presParOf" srcId="{98762EEB-914B-46AA-A06F-81649E39944C}" destId="{593DD36E-2CF3-478A-8F51-720B4B64D4FB}" srcOrd="5" destOrd="0" presId="urn:microsoft.com/office/officeart/2008/layout/LinedList"/>
    <dgm:cxn modelId="{9FBB3D88-1246-40F5-9943-892D749916E6}" type="presParOf" srcId="{593DD36E-2CF3-478A-8F51-720B4B64D4FB}" destId="{B0691BC9-318D-422B-86CC-DB0A2760DEBA}" srcOrd="0" destOrd="0" presId="urn:microsoft.com/office/officeart/2008/layout/LinedList"/>
    <dgm:cxn modelId="{F8DE7DD9-C471-45D6-85DF-A90548F40A72}" type="presParOf" srcId="{593DD36E-2CF3-478A-8F51-720B4B64D4FB}" destId="{CE43FF09-E46D-48D3-A8AD-4C33C95CBFBB}" srcOrd="1" destOrd="0" presId="urn:microsoft.com/office/officeart/2008/layout/LinedList"/>
    <dgm:cxn modelId="{4685DBBA-8498-4C95-B23C-33A1F8454007}" type="presParOf" srcId="{98762EEB-914B-46AA-A06F-81649E39944C}" destId="{467FB261-D1E9-4FFF-B028-1B07EB8169EE}" srcOrd="6" destOrd="0" presId="urn:microsoft.com/office/officeart/2008/layout/LinedList"/>
    <dgm:cxn modelId="{BF55A3C1-8AB8-44C0-A852-4E1498A8C480}" type="presParOf" srcId="{98762EEB-914B-46AA-A06F-81649E39944C}" destId="{90802277-5DB4-4BDB-AE3E-13DCFFEF24B8}" srcOrd="7" destOrd="0" presId="urn:microsoft.com/office/officeart/2008/layout/LinedList"/>
    <dgm:cxn modelId="{D7D29570-C3F2-4E5C-83DA-20EB545D1ED8}" type="presParOf" srcId="{90802277-5DB4-4BDB-AE3E-13DCFFEF24B8}" destId="{21561E16-9B58-462E-9A4D-7092E718F17B}" srcOrd="0" destOrd="0" presId="urn:microsoft.com/office/officeart/2008/layout/LinedList"/>
    <dgm:cxn modelId="{40958D53-FE89-440B-9910-3797B2885955}" type="presParOf" srcId="{90802277-5DB4-4BDB-AE3E-13DCFFEF24B8}" destId="{1003C14C-86CE-435E-96CF-DCE735F062B1}" srcOrd="1" destOrd="0" presId="urn:microsoft.com/office/officeart/2008/layout/LinedList"/>
    <dgm:cxn modelId="{B6663C8A-EAC6-4C77-A88D-AD1EA91008B4}" type="presParOf" srcId="{98762EEB-914B-46AA-A06F-81649E39944C}" destId="{58F8E50D-9058-4052-BE3A-190F2E61DC4D}" srcOrd="8" destOrd="0" presId="urn:microsoft.com/office/officeart/2008/layout/LinedList"/>
    <dgm:cxn modelId="{B93449B9-DCD3-4B5B-87D7-1669D335CACF}" type="presParOf" srcId="{98762EEB-914B-46AA-A06F-81649E39944C}" destId="{30723520-9134-4085-84E4-0F0FD7ED7A4C}" srcOrd="9" destOrd="0" presId="urn:microsoft.com/office/officeart/2008/layout/LinedList"/>
    <dgm:cxn modelId="{6C5C5CC6-2721-4F40-8F5F-8C6CBB7E1268}" type="presParOf" srcId="{30723520-9134-4085-84E4-0F0FD7ED7A4C}" destId="{863C9DE8-9610-4916-A22C-2149E4502507}" srcOrd="0" destOrd="0" presId="urn:microsoft.com/office/officeart/2008/layout/LinedList"/>
    <dgm:cxn modelId="{5A4CAF62-6DCC-4FD8-BABD-3D1AEECE5F88}" type="presParOf" srcId="{30723520-9134-4085-84E4-0F0FD7ED7A4C}" destId="{524F162D-8C4C-4190-9778-CFE0C6BEAD0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57E019-5ECA-4CF3-983E-5C0EDED85BC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228A23-81D5-4982-9395-A3E9542456EC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Nie je slimák, nie je ryba,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5E2835-FB0C-46FF-BCC6-11487A55EEFE}" type="parTrans" cxnId="{063ACD73-AB12-422C-8E54-1BFE36C143E3}">
      <dgm:prSet/>
      <dgm:spPr/>
      <dgm:t>
        <a:bodyPr/>
        <a:lstStyle/>
        <a:p>
          <a:endParaRPr lang="en-US"/>
        </a:p>
      </dgm:t>
    </dgm:pt>
    <dgm:pt modelId="{264DD184-0132-4D83-AEA8-90017B8A16AD}" type="sibTrans" cxnId="{063ACD73-AB12-422C-8E54-1BFE36C143E3}">
      <dgm:prSet/>
      <dgm:spPr/>
      <dgm:t>
        <a:bodyPr/>
        <a:lstStyle/>
        <a:p>
          <a:endParaRPr lang="en-US"/>
        </a:p>
      </dgm:t>
    </dgm:pt>
    <dgm:pt modelId="{DBF3927E-8AA5-451D-A1F3-552904EDB69A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zuby žiadne necerí.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18B8C2-A748-4EC5-BE37-F4DB10C8217D}" type="parTrans" cxnId="{CAC6EA6D-673E-4154-8E69-4DA46121763B}">
      <dgm:prSet/>
      <dgm:spPr/>
      <dgm:t>
        <a:bodyPr/>
        <a:lstStyle/>
        <a:p>
          <a:endParaRPr lang="en-US"/>
        </a:p>
      </dgm:t>
    </dgm:pt>
    <dgm:pt modelId="{52C40FC9-1E4D-4E97-B978-8CCB3EAC7590}" type="sibTrans" cxnId="{CAC6EA6D-673E-4154-8E69-4DA46121763B}">
      <dgm:prSet/>
      <dgm:spPr/>
      <dgm:t>
        <a:bodyPr/>
        <a:lstStyle/>
        <a:p>
          <a:endParaRPr lang="en-US"/>
        </a:p>
      </dgm:t>
    </dgm:pt>
    <dgm:pt modelId="{F396EF3B-C636-4762-9E3C-9E9C7B8EAED6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Do krásy jej veľa chýba,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63AA9B-97F0-4F07-8D9C-88DAD25DF26F}" type="parTrans" cxnId="{704A11C8-B181-45F0-BA66-4C17521E4606}">
      <dgm:prSet/>
      <dgm:spPr/>
      <dgm:t>
        <a:bodyPr/>
        <a:lstStyle/>
        <a:p>
          <a:endParaRPr lang="en-US"/>
        </a:p>
      </dgm:t>
    </dgm:pt>
    <dgm:pt modelId="{84449C9E-99B5-4D7D-83AB-178FC75B96DE}" type="sibTrans" cxnId="{704A11C8-B181-45F0-BA66-4C17521E4606}">
      <dgm:prSet/>
      <dgm:spPr/>
      <dgm:t>
        <a:bodyPr/>
        <a:lstStyle/>
        <a:p>
          <a:endParaRPr lang="en-US"/>
        </a:p>
      </dgm:t>
    </dgm:pt>
    <dgm:pt modelId="{E2DED81B-A154-4D0B-ADED-EC5598860E69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stále chodí v pancieri.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039E7A-6038-4977-936C-1BA8EA1E6655}" type="parTrans" cxnId="{20C417B0-6F98-465D-9079-E3DFDB029942}">
      <dgm:prSet/>
      <dgm:spPr/>
      <dgm:t>
        <a:bodyPr/>
        <a:lstStyle/>
        <a:p>
          <a:endParaRPr lang="en-US"/>
        </a:p>
      </dgm:t>
    </dgm:pt>
    <dgm:pt modelId="{F230B0A2-EB53-488E-83B0-12DD56CCB79B}" type="sibTrans" cxnId="{20C417B0-6F98-465D-9079-E3DFDB029942}">
      <dgm:prSet/>
      <dgm:spPr/>
      <dgm:t>
        <a:bodyPr/>
        <a:lstStyle/>
        <a:p>
          <a:endParaRPr lang="en-US"/>
        </a:p>
      </dgm:t>
    </dgm:pt>
    <dgm:pt modelId="{132515F4-3C6A-4E14-8392-D0E9D9FAFE57}">
      <dgm:prSet/>
      <dgm:spPr/>
      <dgm:t>
        <a:bodyPr/>
        <a:lstStyle/>
        <a:p>
          <a:r>
            <a:rPr lang="sk-SK" i="1" dirty="0">
              <a:effectLst/>
            </a:rPr>
            <a:t>Čo je to?</a:t>
          </a:r>
          <a:endParaRPr lang="en-US" dirty="0">
            <a:effectLst/>
          </a:endParaRPr>
        </a:p>
      </dgm:t>
    </dgm:pt>
    <dgm:pt modelId="{C4901CAB-F8EA-459E-9F1D-AEB427BE277A}" type="parTrans" cxnId="{460FBC08-66FA-48C9-805D-98C009ED4708}">
      <dgm:prSet/>
      <dgm:spPr/>
      <dgm:t>
        <a:bodyPr/>
        <a:lstStyle/>
        <a:p>
          <a:endParaRPr lang="en-US"/>
        </a:p>
      </dgm:t>
    </dgm:pt>
    <dgm:pt modelId="{07B3D361-B6A7-4348-8A82-3CB5E118BCAE}" type="sibTrans" cxnId="{460FBC08-66FA-48C9-805D-98C009ED4708}">
      <dgm:prSet/>
      <dgm:spPr/>
      <dgm:t>
        <a:bodyPr/>
        <a:lstStyle/>
        <a:p>
          <a:endParaRPr lang="en-US"/>
        </a:p>
      </dgm:t>
    </dgm:pt>
    <dgm:pt modelId="{98762EEB-914B-46AA-A06F-81649E39944C}" type="pres">
      <dgm:prSet presAssocID="{1357E019-5ECA-4CF3-983E-5C0EDED85BCE}" presName="vert0" presStyleCnt="0">
        <dgm:presLayoutVars>
          <dgm:dir/>
          <dgm:animOne val="branch"/>
          <dgm:animLvl val="lvl"/>
        </dgm:presLayoutVars>
      </dgm:prSet>
      <dgm:spPr/>
    </dgm:pt>
    <dgm:pt modelId="{70CE68B8-FAAD-4079-A9E0-CC5D31B9A85F}" type="pres">
      <dgm:prSet presAssocID="{12228A23-81D5-4982-9395-A3E9542456EC}" presName="thickLine" presStyleLbl="alignNode1" presStyleIdx="0" presStyleCnt="5"/>
      <dgm:spPr/>
    </dgm:pt>
    <dgm:pt modelId="{599D6EFB-573D-4D68-94FC-05E93412FE03}" type="pres">
      <dgm:prSet presAssocID="{12228A23-81D5-4982-9395-A3E9542456EC}" presName="horz1" presStyleCnt="0"/>
      <dgm:spPr/>
    </dgm:pt>
    <dgm:pt modelId="{BE5984D9-8CC6-4424-BF62-5BD0736B0E33}" type="pres">
      <dgm:prSet presAssocID="{12228A23-81D5-4982-9395-A3E9542456EC}" presName="tx1" presStyleLbl="revTx" presStyleIdx="0" presStyleCnt="5"/>
      <dgm:spPr/>
    </dgm:pt>
    <dgm:pt modelId="{D833AFAF-360F-4C40-9D28-5704CD7CEECA}" type="pres">
      <dgm:prSet presAssocID="{12228A23-81D5-4982-9395-A3E9542456EC}" presName="vert1" presStyleCnt="0"/>
      <dgm:spPr/>
    </dgm:pt>
    <dgm:pt modelId="{4844FA00-71B2-4AA6-B5AE-A2984FFE58F3}" type="pres">
      <dgm:prSet presAssocID="{DBF3927E-8AA5-451D-A1F3-552904EDB69A}" presName="thickLine" presStyleLbl="alignNode1" presStyleIdx="1" presStyleCnt="5"/>
      <dgm:spPr/>
    </dgm:pt>
    <dgm:pt modelId="{079EA4B5-5BBB-48B2-92A0-C0EFC898932F}" type="pres">
      <dgm:prSet presAssocID="{DBF3927E-8AA5-451D-A1F3-552904EDB69A}" presName="horz1" presStyleCnt="0"/>
      <dgm:spPr/>
    </dgm:pt>
    <dgm:pt modelId="{1498A639-19C1-4C3C-80FC-5E3CF6AF98D1}" type="pres">
      <dgm:prSet presAssocID="{DBF3927E-8AA5-451D-A1F3-552904EDB69A}" presName="tx1" presStyleLbl="revTx" presStyleIdx="1" presStyleCnt="5"/>
      <dgm:spPr/>
    </dgm:pt>
    <dgm:pt modelId="{54299791-7F7D-49D9-81CC-E72F22126259}" type="pres">
      <dgm:prSet presAssocID="{DBF3927E-8AA5-451D-A1F3-552904EDB69A}" presName="vert1" presStyleCnt="0"/>
      <dgm:spPr/>
    </dgm:pt>
    <dgm:pt modelId="{5C28AEAC-96A4-4F4C-B208-D4727A371BB3}" type="pres">
      <dgm:prSet presAssocID="{F396EF3B-C636-4762-9E3C-9E9C7B8EAED6}" presName="thickLine" presStyleLbl="alignNode1" presStyleIdx="2" presStyleCnt="5"/>
      <dgm:spPr/>
    </dgm:pt>
    <dgm:pt modelId="{593DD36E-2CF3-478A-8F51-720B4B64D4FB}" type="pres">
      <dgm:prSet presAssocID="{F396EF3B-C636-4762-9E3C-9E9C7B8EAED6}" presName="horz1" presStyleCnt="0"/>
      <dgm:spPr/>
    </dgm:pt>
    <dgm:pt modelId="{B0691BC9-318D-422B-86CC-DB0A2760DEBA}" type="pres">
      <dgm:prSet presAssocID="{F396EF3B-C636-4762-9E3C-9E9C7B8EAED6}" presName="tx1" presStyleLbl="revTx" presStyleIdx="2" presStyleCnt="5"/>
      <dgm:spPr/>
    </dgm:pt>
    <dgm:pt modelId="{CE43FF09-E46D-48D3-A8AD-4C33C95CBFBB}" type="pres">
      <dgm:prSet presAssocID="{F396EF3B-C636-4762-9E3C-9E9C7B8EAED6}" presName="vert1" presStyleCnt="0"/>
      <dgm:spPr/>
    </dgm:pt>
    <dgm:pt modelId="{467FB261-D1E9-4FFF-B028-1B07EB8169EE}" type="pres">
      <dgm:prSet presAssocID="{E2DED81B-A154-4D0B-ADED-EC5598860E69}" presName="thickLine" presStyleLbl="alignNode1" presStyleIdx="3" presStyleCnt="5"/>
      <dgm:spPr/>
    </dgm:pt>
    <dgm:pt modelId="{90802277-5DB4-4BDB-AE3E-13DCFFEF24B8}" type="pres">
      <dgm:prSet presAssocID="{E2DED81B-A154-4D0B-ADED-EC5598860E69}" presName="horz1" presStyleCnt="0"/>
      <dgm:spPr/>
    </dgm:pt>
    <dgm:pt modelId="{21561E16-9B58-462E-9A4D-7092E718F17B}" type="pres">
      <dgm:prSet presAssocID="{E2DED81B-A154-4D0B-ADED-EC5598860E69}" presName="tx1" presStyleLbl="revTx" presStyleIdx="3" presStyleCnt="5"/>
      <dgm:spPr/>
    </dgm:pt>
    <dgm:pt modelId="{1003C14C-86CE-435E-96CF-DCE735F062B1}" type="pres">
      <dgm:prSet presAssocID="{E2DED81B-A154-4D0B-ADED-EC5598860E69}" presName="vert1" presStyleCnt="0"/>
      <dgm:spPr/>
    </dgm:pt>
    <dgm:pt modelId="{58F8E50D-9058-4052-BE3A-190F2E61DC4D}" type="pres">
      <dgm:prSet presAssocID="{132515F4-3C6A-4E14-8392-D0E9D9FAFE57}" presName="thickLine" presStyleLbl="alignNode1" presStyleIdx="4" presStyleCnt="5"/>
      <dgm:spPr/>
    </dgm:pt>
    <dgm:pt modelId="{30723520-9134-4085-84E4-0F0FD7ED7A4C}" type="pres">
      <dgm:prSet presAssocID="{132515F4-3C6A-4E14-8392-D0E9D9FAFE57}" presName="horz1" presStyleCnt="0"/>
      <dgm:spPr/>
    </dgm:pt>
    <dgm:pt modelId="{863C9DE8-9610-4916-A22C-2149E4502507}" type="pres">
      <dgm:prSet presAssocID="{132515F4-3C6A-4E14-8392-D0E9D9FAFE57}" presName="tx1" presStyleLbl="revTx" presStyleIdx="4" presStyleCnt="5"/>
      <dgm:spPr/>
    </dgm:pt>
    <dgm:pt modelId="{524F162D-8C4C-4190-9778-CFE0C6BEAD07}" type="pres">
      <dgm:prSet presAssocID="{132515F4-3C6A-4E14-8392-D0E9D9FAFE57}" presName="vert1" presStyleCnt="0"/>
      <dgm:spPr/>
    </dgm:pt>
  </dgm:ptLst>
  <dgm:cxnLst>
    <dgm:cxn modelId="{460FBC08-66FA-48C9-805D-98C009ED4708}" srcId="{1357E019-5ECA-4CF3-983E-5C0EDED85BCE}" destId="{132515F4-3C6A-4E14-8392-D0E9D9FAFE57}" srcOrd="4" destOrd="0" parTransId="{C4901CAB-F8EA-459E-9F1D-AEB427BE277A}" sibTransId="{07B3D361-B6A7-4348-8A82-3CB5E118BCAE}"/>
    <dgm:cxn modelId="{C1C0B812-F5C5-4EC2-9707-C6A4CC68A8C6}" type="presOf" srcId="{12228A23-81D5-4982-9395-A3E9542456EC}" destId="{BE5984D9-8CC6-4424-BF62-5BD0736B0E33}" srcOrd="0" destOrd="0" presId="urn:microsoft.com/office/officeart/2008/layout/LinedList"/>
    <dgm:cxn modelId="{9F479F34-E6DA-446B-A683-4C97D6966FF4}" type="presOf" srcId="{E2DED81B-A154-4D0B-ADED-EC5598860E69}" destId="{21561E16-9B58-462E-9A4D-7092E718F17B}" srcOrd="0" destOrd="0" presId="urn:microsoft.com/office/officeart/2008/layout/LinedList"/>
    <dgm:cxn modelId="{CAC6EA6D-673E-4154-8E69-4DA46121763B}" srcId="{1357E019-5ECA-4CF3-983E-5C0EDED85BCE}" destId="{DBF3927E-8AA5-451D-A1F3-552904EDB69A}" srcOrd="1" destOrd="0" parTransId="{C318B8C2-A748-4EC5-BE37-F4DB10C8217D}" sibTransId="{52C40FC9-1E4D-4E97-B978-8CCB3EAC7590}"/>
    <dgm:cxn modelId="{063ACD73-AB12-422C-8E54-1BFE36C143E3}" srcId="{1357E019-5ECA-4CF3-983E-5C0EDED85BCE}" destId="{12228A23-81D5-4982-9395-A3E9542456EC}" srcOrd="0" destOrd="0" parTransId="{E15E2835-FB0C-46FF-BCC6-11487A55EEFE}" sibTransId="{264DD184-0132-4D83-AEA8-90017B8A16AD}"/>
    <dgm:cxn modelId="{1111837E-DA63-4B5B-B505-93B180A70E82}" type="presOf" srcId="{DBF3927E-8AA5-451D-A1F3-552904EDB69A}" destId="{1498A639-19C1-4C3C-80FC-5E3CF6AF98D1}" srcOrd="0" destOrd="0" presId="urn:microsoft.com/office/officeart/2008/layout/LinedList"/>
    <dgm:cxn modelId="{E66A3BA5-E20A-415B-A203-120E4FC2AA0B}" type="presOf" srcId="{1357E019-5ECA-4CF3-983E-5C0EDED85BCE}" destId="{98762EEB-914B-46AA-A06F-81649E39944C}" srcOrd="0" destOrd="0" presId="urn:microsoft.com/office/officeart/2008/layout/LinedList"/>
    <dgm:cxn modelId="{20C417B0-6F98-465D-9079-E3DFDB029942}" srcId="{1357E019-5ECA-4CF3-983E-5C0EDED85BCE}" destId="{E2DED81B-A154-4D0B-ADED-EC5598860E69}" srcOrd="3" destOrd="0" parTransId="{B6039E7A-6038-4977-936C-1BA8EA1E6655}" sibTransId="{F230B0A2-EB53-488E-83B0-12DD56CCB79B}"/>
    <dgm:cxn modelId="{33C245B5-C930-4C1B-8290-1E0EEC9BFC3C}" type="presOf" srcId="{F396EF3B-C636-4762-9E3C-9E9C7B8EAED6}" destId="{B0691BC9-318D-422B-86CC-DB0A2760DEBA}" srcOrd="0" destOrd="0" presId="urn:microsoft.com/office/officeart/2008/layout/LinedList"/>
    <dgm:cxn modelId="{2E154DC1-1FAE-4A76-832D-FF7CA97A7F38}" type="presOf" srcId="{132515F4-3C6A-4E14-8392-D0E9D9FAFE57}" destId="{863C9DE8-9610-4916-A22C-2149E4502507}" srcOrd="0" destOrd="0" presId="urn:microsoft.com/office/officeart/2008/layout/LinedList"/>
    <dgm:cxn modelId="{704A11C8-B181-45F0-BA66-4C17521E4606}" srcId="{1357E019-5ECA-4CF3-983E-5C0EDED85BCE}" destId="{F396EF3B-C636-4762-9E3C-9E9C7B8EAED6}" srcOrd="2" destOrd="0" parTransId="{7563AA9B-97F0-4F07-8D9C-88DAD25DF26F}" sibTransId="{84449C9E-99B5-4D7D-83AB-178FC75B96DE}"/>
    <dgm:cxn modelId="{19CF337C-6EDC-4934-A621-9E187FF5657F}" type="presParOf" srcId="{98762EEB-914B-46AA-A06F-81649E39944C}" destId="{70CE68B8-FAAD-4079-A9E0-CC5D31B9A85F}" srcOrd="0" destOrd="0" presId="urn:microsoft.com/office/officeart/2008/layout/LinedList"/>
    <dgm:cxn modelId="{F8A7B675-5B15-4021-9B7E-A7B321FC8895}" type="presParOf" srcId="{98762EEB-914B-46AA-A06F-81649E39944C}" destId="{599D6EFB-573D-4D68-94FC-05E93412FE03}" srcOrd="1" destOrd="0" presId="urn:microsoft.com/office/officeart/2008/layout/LinedList"/>
    <dgm:cxn modelId="{40C92EF1-BD17-493E-8697-A7AA52C0ED1D}" type="presParOf" srcId="{599D6EFB-573D-4D68-94FC-05E93412FE03}" destId="{BE5984D9-8CC6-4424-BF62-5BD0736B0E33}" srcOrd="0" destOrd="0" presId="urn:microsoft.com/office/officeart/2008/layout/LinedList"/>
    <dgm:cxn modelId="{FA3CD017-61AB-41D9-9FFB-17CEC6116A15}" type="presParOf" srcId="{599D6EFB-573D-4D68-94FC-05E93412FE03}" destId="{D833AFAF-360F-4C40-9D28-5704CD7CEECA}" srcOrd="1" destOrd="0" presId="urn:microsoft.com/office/officeart/2008/layout/LinedList"/>
    <dgm:cxn modelId="{89AD6868-0733-4A87-96A0-BF938641E689}" type="presParOf" srcId="{98762EEB-914B-46AA-A06F-81649E39944C}" destId="{4844FA00-71B2-4AA6-B5AE-A2984FFE58F3}" srcOrd="2" destOrd="0" presId="urn:microsoft.com/office/officeart/2008/layout/LinedList"/>
    <dgm:cxn modelId="{4B814507-6403-4E20-8E9B-3AF2C89CCFF1}" type="presParOf" srcId="{98762EEB-914B-46AA-A06F-81649E39944C}" destId="{079EA4B5-5BBB-48B2-92A0-C0EFC898932F}" srcOrd="3" destOrd="0" presId="urn:microsoft.com/office/officeart/2008/layout/LinedList"/>
    <dgm:cxn modelId="{EF6249EA-D567-4CB7-925B-7C76EBBB102A}" type="presParOf" srcId="{079EA4B5-5BBB-48B2-92A0-C0EFC898932F}" destId="{1498A639-19C1-4C3C-80FC-5E3CF6AF98D1}" srcOrd="0" destOrd="0" presId="urn:microsoft.com/office/officeart/2008/layout/LinedList"/>
    <dgm:cxn modelId="{C0669E79-27AB-4068-B5B1-0EFB6174C213}" type="presParOf" srcId="{079EA4B5-5BBB-48B2-92A0-C0EFC898932F}" destId="{54299791-7F7D-49D9-81CC-E72F22126259}" srcOrd="1" destOrd="0" presId="urn:microsoft.com/office/officeart/2008/layout/LinedList"/>
    <dgm:cxn modelId="{6A3EB660-1FBC-419F-BAF9-14C3D1111CCD}" type="presParOf" srcId="{98762EEB-914B-46AA-A06F-81649E39944C}" destId="{5C28AEAC-96A4-4F4C-B208-D4727A371BB3}" srcOrd="4" destOrd="0" presId="urn:microsoft.com/office/officeart/2008/layout/LinedList"/>
    <dgm:cxn modelId="{44750785-DB42-4CF5-B91F-C6DACD0EBCE6}" type="presParOf" srcId="{98762EEB-914B-46AA-A06F-81649E39944C}" destId="{593DD36E-2CF3-478A-8F51-720B4B64D4FB}" srcOrd="5" destOrd="0" presId="urn:microsoft.com/office/officeart/2008/layout/LinedList"/>
    <dgm:cxn modelId="{9FBB3D88-1246-40F5-9943-892D749916E6}" type="presParOf" srcId="{593DD36E-2CF3-478A-8F51-720B4B64D4FB}" destId="{B0691BC9-318D-422B-86CC-DB0A2760DEBA}" srcOrd="0" destOrd="0" presId="urn:microsoft.com/office/officeart/2008/layout/LinedList"/>
    <dgm:cxn modelId="{F8DE7DD9-C471-45D6-85DF-A90548F40A72}" type="presParOf" srcId="{593DD36E-2CF3-478A-8F51-720B4B64D4FB}" destId="{CE43FF09-E46D-48D3-A8AD-4C33C95CBFBB}" srcOrd="1" destOrd="0" presId="urn:microsoft.com/office/officeart/2008/layout/LinedList"/>
    <dgm:cxn modelId="{4685DBBA-8498-4C95-B23C-33A1F8454007}" type="presParOf" srcId="{98762EEB-914B-46AA-A06F-81649E39944C}" destId="{467FB261-D1E9-4FFF-B028-1B07EB8169EE}" srcOrd="6" destOrd="0" presId="urn:microsoft.com/office/officeart/2008/layout/LinedList"/>
    <dgm:cxn modelId="{BF55A3C1-8AB8-44C0-A852-4E1498A8C480}" type="presParOf" srcId="{98762EEB-914B-46AA-A06F-81649E39944C}" destId="{90802277-5DB4-4BDB-AE3E-13DCFFEF24B8}" srcOrd="7" destOrd="0" presId="urn:microsoft.com/office/officeart/2008/layout/LinedList"/>
    <dgm:cxn modelId="{D7D29570-C3F2-4E5C-83DA-20EB545D1ED8}" type="presParOf" srcId="{90802277-5DB4-4BDB-AE3E-13DCFFEF24B8}" destId="{21561E16-9B58-462E-9A4D-7092E718F17B}" srcOrd="0" destOrd="0" presId="urn:microsoft.com/office/officeart/2008/layout/LinedList"/>
    <dgm:cxn modelId="{40958D53-FE89-440B-9910-3797B2885955}" type="presParOf" srcId="{90802277-5DB4-4BDB-AE3E-13DCFFEF24B8}" destId="{1003C14C-86CE-435E-96CF-DCE735F062B1}" srcOrd="1" destOrd="0" presId="urn:microsoft.com/office/officeart/2008/layout/LinedList"/>
    <dgm:cxn modelId="{B6663C8A-EAC6-4C77-A88D-AD1EA91008B4}" type="presParOf" srcId="{98762EEB-914B-46AA-A06F-81649E39944C}" destId="{58F8E50D-9058-4052-BE3A-190F2E61DC4D}" srcOrd="8" destOrd="0" presId="urn:microsoft.com/office/officeart/2008/layout/LinedList"/>
    <dgm:cxn modelId="{B93449B9-DCD3-4B5B-87D7-1669D335CACF}" type="presParOf" srcId="{98762EEB-914B-46AA-A06F-81649E39944C}" destId="{30723520-9134-4085-84E4-0F0FD7ED7A4C}" srcOrd="9" destOrd="0" presId="urn:microsoft.com/office/officeart/2008/layout/LinedList"/>
    <dgm:cxn modelId="{6C5C5CC6-2721-4F40-8F5F-8C6CBB7E1268}" type="presParOf" srcId="{30723520-9134-4085-84E4-0F0FD7ED7A4C}" destId="{863C9DE8-9610-4916-A22C-2149E4502507}" srcOrd="0" destOrd="0" presId="urn:microsoft.com/office/officeart/2008/layout/LinedList"/>
    <dgm:cxn modelId="{5A4CAF62-6DCC-4FD8-BABD-3D1AEECE5F88}" type="presParOf" srcId="{30723520-9134-4085-84E4-0F0FD7ED7A4C}" destId="{524F162D-8C4C-4190-9778-CFE0C6BEAD0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357E019-5ECA-4CF3-983E-5C0EDED85BC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228A23-81D5-4982-9395-A3E9542456EC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 lese, kde je tôňa,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5E2835-FB0C-46FF-BCC6-11487A55EEFE}" type="parTrans" cxnId="{063ACD73-AB12-422C-8E54-1BFE36C143E3}">
      <dgm:prSet/>
      <dgm:spPr/>
      <dgm:t>
        <a:bodyPr/>
        <a:lstStyle/>
        <a:p>
          <a:endParaRPr lang="en-US"/>
        </a:p>
      </dgm:t>
    </dgm:pt>
    <dgm:pt modelId="{264DD184-0132-4D83-AEA8-90017B8A16AD}" type="sibTrans" cxnId="{063ACD73-AB12-422C-8E54-1BFE36C143E3}">
      <dgm:prSet/>
      <dgm:spPr/>
      <dgm:t>
        <a:bodyPr/>
        <a:lstStyle/>
        <a:p>
          <a:endParaRPr lang="en-US"/>
        </a:p>
      </dgm:t>
    </dgm:pt>
    <dgm:pt modelId="{DBF3927E-8AA5-451D-A1F3-552904EDB69A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rastie, pekne vonia.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18B8C2-A748-4EC5-BE37-F4DB10C8217D}" type="parTrans" cxnId="{CAC6EA6D-673E-4154-8E69-4DA46121763B}">
      <dgm:prSet/>
      <dgm:spPr/>
      <dgm:t>
        <a:bodyPr/>
        <a:lstStyle/>
        <a:p>
          <a:endParaRPr lang="en-US"/>
        </a:p>
      </dgm:t>
    </dgm:pt>
    <dgm:pt modelId="{52C40FC9-1E4D-4E97-B978-8CCB3EAC7590}" type="sibTrans" cxnId="{CAC6EA6D-673E-4154-8E69-4DA46121763B}">
      <dgm:prSet/>
      <dgm:spPr/>
      <dgm:t>
        <a:bodyPr/>
        <a:lstStyle/>
        <a:p>
          <a:endParaRPr lang="en-US"/>
        </a:p>
      </dgm:t>
    </dgm:pt>
    <dgm:pt modelId="{F396EF3B-C636-4762-9E3C-9E9C7B8EAED6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Zvončekmi stále cinká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63AA9B-97F0-4F07-8D9C-88DAD25DF26F}" type="parTrans" cxnId="{704A11C8-B181-45F0-BA66-4C17521E4606}">
      <dgm:prSet/>
      <dgm:spPr/>
      <dgm:t>
        <a:bodyPr/>
        <a:lstStyle/>
        <a:p>
          <a:endParaRPr lang="en-US"/>
        </a:p>
      </dgm:t>
    </dgm:pt>
    <dgm:pt modelId="{84449C9E-99B5-4D7D-83AB-178FC75B96DE}" type="sibTrans" cxnId="{704A11C8-B181-45F0-BA66-4C17521E4606}">
      <dgm:prSet/>
      <dgm:spPr/>
      <dgm:t>
        <a:bodyPr/>
        <a:lstStyle/>
        <a:p>
          <a:endParaRPr lang="en-US"/>
        </a:p>
      </dgm:t>
    </dgm:pt>
    <dgm:pt modelId="{E2DED81B-A154-4D0B-ADED-EC5598860E69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malá biela ...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039E7A-6038-4977-936C-1BA8EA1E6655}" type="parTrans" cxnId="{20C417B0-6F98-465D-9079-E3DFDB029942}">
      <dgm:prSet/>
      <dgm:spPr/>
      <dgm:t>
        <a:bodyPr/>
        <a:lstStyle/>
        <a:p>
          <a:endParaRPr lang="en-US"/>
        </a:p>
      </dgm:t>
    </dgm:pt>
    <dgm:pt modelId="{F230B0A2-EB53-488E-83B0-12DD56CCB79B}" type="sibTrans" cxnId="{20C417B0-6F98-465D-9079-E3DFDB029942}">
      <dgm:prSet/>
      <dgm:spPr/>
      <dgm:t>
        <a:bodyPr/>
        <a:lstStyle/>
        <a:p>
          <a:endParaRPr lang="en-US"/>
        </a:p>
      </dgm:t>
    </dgm:pt>
    <dgm:pt modelId="{132515F4-3C6A-4E14-8392-D0E9D9FAFE57}">
      <dgm:prSet/>
      <dgm:spPr/>
      <dgm:t>
        <a:bodyPr/>
        <a:lstStyle/>
        <a:p>
          <a:r>
            <a:rPr lang="sk-SK" i="1" dirty="0"/>
            <a:t>Čo je to?</a:t>
          </a:r>
          <a:endParaRPr lang="en-US" dirty="0"/>
        </a:p>
      </dgm:t>
    </dgm:pt>
    <dgm:pt modelId="{C4901CAB-F8EA-459E-9F1D-AEB427BE277A}" type="parTrans" cxnId="{460FBC08-66FA-48C9-805D-98C009ED4708}">
      <dgm:prSet/>
      <dgm:spPr/>
      <dgm:t>
        <a:bodyPr/>
        <a:lstStyle/>
        <a:p>
          <a:endParaRPr lang="en-US"/>
        </a:p>
      </dgm:t>
    </dgm:pt>
    <dgm:pt modelId="{07B3D361-B6A7-4348-8A82-3CB5E118BCAE}" type="sibTrans" cxnId="{460FBC08-66FA-48C9-805D-98C009ED4708}">
      <dgm:prSet/>
      <dgm:spPr/>
      <dgm:t>
        <a:bodyPr/>
        <a:lstStyle/>
        <a:p>
          <a:endParaRPr lang="en-US"/>
        </a:p>
      </dgm:t>
    </dgm:pt>
    <dgm:pt modelId="{98762EEB-914B-46AA-A06F-81649E39944C}" type="pres">
      <dgm:prSet presAssocID="{1357E019-5ECA-4CF3-983E-5C0EDED85BCE}" presName="vert0" presStyleCnt="0">
        <dgm:presLayoutVars>
          <dgm:dir/>
          <dgm:animOne val="branch"/>
          <dgm:animLvl val="lvl"/>
        </dgm:presLayoutVars>
      </dgm:prSet>
      <dgm:spPr/>
    </dgm:pt>
    <dgm:pt modelId="{70CE68B8-FAAD-4079-A9E0-CC5D31B9A85F}" type="pres">
      <dgm:prSet presAssocID="{12228A23-81D5-4982-9395-A3E9542456EC}" presName="thickLine" presStyleLbl="alignNode1" presStyleIdx="0" presStyleCnt="5"/>
      <dgm:spPr/>
    </dgm:pt>
    <dgm:pt modelId="{599D6EFB-573D-4D68-94FC-05E93412FE03}" type="pres">
      <dgm:prSet presAssocID="{12228A23-81D5-4982-9395-A3E9542456EC}" presName="horz1" presStyleCnt="0"/>
      <dgm:spPr/>
    </dgm:pt>
    <dgm:pt modelId="{BE5984D9-8CC6-4424-BF62-5BD0736B0E33}" type="pres">
      <dgm:prSet presAssocID="{12228A23-81D5-4982-9395-A3E9542456EC}" presName="tx1" presStyleLbl="revTx" presStyleIdx="0" presStyleCnt="5"/>
      <dgm:spPr/>
    </dgm:pt>
    <dgm:pt modelId="{D833AFAF-360F-4C40-9D28-5704CD7CEECA}" type="pres">
      <dgm:prSet presAssocID="{12228A23-81D5-4982-9395-A3E9542456EC}" presName="vert1" presStyleCnt="0"/>
      <dgm:spPr/>
    </dgm:pt>
    <dgm:pt modelId="{4844FA00-71B2-4AA6-B5AE-A2984FFE58F3}" type="pres">
      <dgm:prSet presAssocID="{DBF3927E-8AA5-451D-A1F3-552904EDB69A}" presName="thickLine" presStyleLbl="alignNode1" presStyleIdx="1" presStyleCnt="5"/>
      <dgm:spPr/>
    </dgm:pt>
    <dgm:pt modelId="{079EA4B5-5BBB-48B2-92A0-C0EFC898932F}" type="pres">
      <dgm:prSet presAssocID="{DBF3927E-8AA5-451D-A1F3-552904EDB69A}" presName="horz1" presStyleCnt="0"/>
      <dgm:spPr/>
    </dgm:pt>
    <dgm:pt modelId="{1498A639-19C1-4C3C-80FC-5E3CF6AF98D1}" type="pres">
      <dgm:prSet presAssocID="{DBF3927E-8AA5-451D-A1F3-552904EDB69A}" presName="tx1" presStyleLbl="revTx" presStyleIdx="1" presStyleCnt="5"/>
      <dgm:spPr/>
    </dgm:pt>
    <dgm:pt modelId="{54299791-7F7D-49D9-81CC-E72F22126259}" type="pres">
      <dgm:prSet presAssocID="{DBF3927E-8AA5-451D-A1F3-552904EDB69A}" presName="vert1" presStyleCnt="0"/>
      <dgm:spPr/>
    </dgm:pt>
    <dgm:pt modelId="{5C28AEAC-96A4-4F4C-B208-D4727A371BB3}" type="pres">
      <dgm:prSet presAssocID="{F396EF3B-C636-4762-9E3C-9E9C7B8EAED6}" presName="thickLine" presStyleLbl="alignNode1" presStyleIdx="2" presStyleCnt="5"/>
      <dgm:spPr/>
    </dgm:pt>
    <dgm:pt modelId="{593DD36E-2CF3-478A-8F51-720B4B64D4FB}" type="pres">
      <dgm:prSet presAssocID="{F396EF3B-C636-4762-9E3C-9E9C7B8EAED6}" presName="horz1" presStyleCnt="0"/>
      <dgm:spPr/>
    </dgm:pt>
    <dgm:pt modelId="{B0691BC9-318D-422B-86CC-DB0A2760DEBA}" type="pres">
      <dgm:prSet presAssocID="{F396EF3B-C636-4762-9E3C-9E9C7B8EAED6}" presName="tx1" presStyleLbl="revTx" presStyleIdx="2" presStyleCnt="5"/>
      <dgm:spPr/>
    </dgm:pt>
    <dgm:pt modelId="{CE43FF09-E46D-48D3-A8AD-4C33C95CBFBB}" type="pres">
      <dgm:prSet presAssocID="{F396EF3B-C636-4762-9E3C-9E9C7B8EAED6}" presName="vert1" presStyleCnt="0"/>
      <dgm:spPr/>
    </dgm:pt>
    <dgm:pt modelId="{467FB261-D1E9-4FFF-B028-1B07EB8169EE}" type="pres">
      <dgm:prSet presAssocID="{E2DED81B-A154-4D0B-ADED-EC5598860E69}" presName="thickLine" presStyleLbl="alignNode1" presStyleIdx="3" presStyleCnt="5"/>
      <dgm:spPr/>
    </dgm:pt>
    <dgm:pt modelId="{90802277-5DB4-4BDB-AE3E-13DCFFEF24B8}" type="pres">
      <dgm:prSet presAssocID="{E2DED81B-A154-4D0B-ADED-EC5598860E69}" presName="horz1" presStyleCnt="0"/>
      <dgm:spPr/>
    </dgm:pt>
    <dgm:pt modelId="{21561E16-9B58-462E-9A4D-7092E718F17B}" type="pres">
      <dgm:prSet presAssocID="{E2DED81B-A154-4D0B-ADED-EC5598860E69}" presName="tx1" presStyleLbl="revTx" presStyleIdx="3" presStyleCnt="5"/>
      <dgm:spPr/>
    </dgm:pt>
    <dgm:pt modelId="{1003C14C-86CE-435E-96CF-DCE735F062B1}" type="pres">
      <dgm:prSet presAssocID="{E2DED81B-A154-4D0B-ADED-EC5598860E69}" presName="vert1" presStyleCnt="0"/>
      <dgm:spPr/>
    </dgm:pt>
    <dgm:pt modelId="{58F8E50D-9058-4052-BE3A-190F2E61DC4D}" type="pres">
      <dgm:prSet presAssocID="{132515F4-3C6A-4E14-8392-D0E9D9FAFE57}" presName="thickLine" presStyleLbl="alignNode1" presStyleIdx="4" presStyleCnt="5"/>
      <dgm:spPr/>
    </dgm:pt>
    <dgm:pt modelId="{30723520-9134-4085-84E4-0F0FD7ED7A4C}" type="pres">
      <dgm:prSet presAssocID="{132515F4-3C6A-4E14-8392-D0E9D9FAFE57}" presName="horz1" presStyleCnt="0"/>
      <dgm:spPr/>
    </dgm:pt>
    <dgm:pt modelId="{863C9DE8-9610-4916-A22C-2149E4502507}" type="pres">
      <dgm:prSet presAssocID="{132515F4-3C6A-4E14-8392-D0E9D9FAFE57}" presName="tx1" presStyleLbl="revTx" presStyleIdx="4" presStyleCnt="5"/>
      <dgm:spPr/>
    </dgm:pt>
    <dgm:pt modelId="{524F162D-8C4C-4190-9778-CFE0C6BEAD07}" type="pres">
      <dgm:prSet presAssocID="{132515F4-3C6A-4E14-8392-D0E9D9FAFE57}" presName="vert1" presStyleCnt="0"/>
      <dgm:spPr/>
    </dgm:pt>
  </dgm:ptLst>
  <dgm:cxnLst>
    <dgm:cxn modelId="{460FBC08-66FA-48C9-805D-98C009ED4708}" srcId="{1357E019-5ECA-4CF3-983E-5C0EDED85BCE}" destId="{132515F4-3C6A-4E14-8392-D0E9D9FAFE57}" srcOrd="4" destOrd="0" parTransId="{C4901CAB-F8EA-459E-9F1D-AEB427BE277A}" sibTransId="{07B3D361-B6A7-4348-8A82-3CB5E118BCAE}"/>
    <dgm:cxn modelId="{C1C0B812-F5C5-4EC2-9707-C6A4CC68A8C6}" type="presOf" srcId="{12228A23-81D5-4982-9395-A3E9542456EC}" destId="{BE5984D9-8CC6-4424-BF62-5BD0736B0E33}" srcOrd="0" destOrd="0" presId="urn:microsoft.com/office/officeart/2008/layout/LinedList"/>
    <dgm:cxn modelId="{9F479F34-E6DA-446B-A683-4C97D6966FF4}" type="presOf" srcId="{E2DED81B-A154-4D0B-ADED-EC5598860E69}" destId="{21561E16-9B58-462E-9A4D-7092E718F17B}" srcOrd="0" destOrd="0" presId="urn:microsoft.com/office/officeart/2008/layout/LinedList"/>
    <dgm:cxn modelId="{CAC6EA6D-673E-4154-8E69-4DA46121763B}" srcId="{1357E019-5ECA-4CF3-983E-5C0EDED85BCE}" destId="{DBF3927E-8AA5-451D-A1F3-552904EDB69A}" srcOrd="1" destOrd="0" parTransId="{C318B8C2-A748-4EC5-BE37-F4DB10C8217D}" sibTransId="{52C40FC9-1E4D-4E97-B978-8CCB3EAC7590}"/>
    <dgm:cxn modelId="{063ACD73-AB12-422C-8E54-1BFE36C143E3}" srcId="{1357E019-5ECA-4CF3-983E-5C0EDED85BCE}" destId="{12228A23-81D5-4982-9395-A3E9542456EC}" srcOrd="0" destOrd="0" parTransId="{E15E2835-FB0C-46FF-BCC6-11487A55EEFE}" sibTransId="{264DD184-0132-4D83-AEA8-90017B8A16AD}"/>
    <dgm:cxn modelId="{1111837E-DA63-4B5B-B505-93B180A70E82}" type="presOf" srcId="{DBF3927E-8AA5-451D-A1F3-552904EDB69A}" destId="{1498A639-19C1-4C3C-80FC-5E3CF6AF98D1}" srcOrd="0" destOrd="0" presId="urn:microsoft.com/office/officeart/2008/layout/LinedList"/>
    <dgm:cxn modelId="{E66A3BA5-E20A-415B-A203-120E4FC2AA0B}" type="presOf" srcId="{1357E019-5ECA-4CF3-983E-5C0EDED85BCE}" destId="{98762EEB-914B-46AA-A06F-81649E39944C}" srcOrd="0" destOrd="0" presId="urn:microsoft.com/office/officeart/2008/layout/LinedList"/>
    <dgm:cxn modelId="{20C417B0-6F98-465D-9079-E3DFDB029942}" srcId="{1357E019-5ECA-4CF3-983E-5C0EDED85BCE}" destId="{E2DED81B-A154-4D0B-ADED-EC5598860E69}" srcOrd="3" destOrd="0" parTransId="{B6039E7A-6038-4977-936C-1BA8EA1E6655}" sibTransId="{F230B0A2-EB53-488E-83B0-12DD56CCB79B}"/>
    <dgm:cxn modelId="{33C245B5-C930-4C1B-8290-1E0EEC9BFC3C}" type="presOf" srcId="{F396EF3B-C636-4762-9E3C-9E9C7B8EAED6}" destId="{B0691BC9-318D-422B-86CC-DB0A2760DEBA}" srcOrd="0" destOrd="0" presId="urn:microsoft.com/office/officeart/2008/layout/LinedList"/>
    <dgm:cxn modelId="{2E154DC1-1FAE-4A76-832D-FF7CA97A7F38}" type="presOf" srcId="{132515F4-3C6A-4E14-8392-D0E9D9FAFE57}" destId="{863C9DE8-9610-4916-A22C-2149E4502507}" srcOrd="0" destOrd="0" presId="urn:microsoft.com/office/officeart/2008/layout/LinedList"/>
    <dgm:cxn modelId="{704A11C8-B181-45F0-BA66-4C17521E4606}" srcId="{1357E019-5ECA-4CF3-983E-5C0EDED85BCE}" destId="{F396EF3B-C636-4762-9E3C-9E9C7B8EAED6}" srcOrd="2" destOrd="0" parTransId="{7563AA9B-97F0-4F07-8D9C-88DAD25DF26F}" sibTransId="{84449C9E-99B5-4D7D-83AB-178FC75B96DE}"/>
    <dgm:cxn modelId="{19CF337C-6EDC-4934-A621-9E187FF5657F}" type="presParOf" srcId="{98762EEB-914B-46AA-A06F-81649E39944C}" destId="{70CE68B8-FAAD-4079-A9E0-CC5D31B9A85F}" srcOrd="0" destOrd="0" presId="urn:microsoft.com/office/officeart/2008/layout/LinedList"/>
    <dgm:cxn modelId="{F8A7B675-5B15-4021-9B7E-A7B321FC8895}" type="presParOf" srcId="{98762EEB-914B-46AA-A06F-81649E39944C}" destId="{599D6EFB-573D-4D68-94FC-05E93412FE03}" srcOrd="1" destOrd="0" presId="urn:microsoft.com/office/officeart/2008/layout/LinedList"/>
    <dgm:cxn modelId="{40C92EF1-BD17-493E-8697-A7AA52C0ED1D}" type="presParOf" srcId="{599D6EFB-573D-4D68-94FC-05E93412FE03}" destId="{BE5984D9-8CC6-4424-BF62-5BD0736B0E33}" srcOrd="0" destOrd="0" presId="urn:microsoft.com/office/officeart/2008/layout/LinedList"/>
    <dgm:cxn modelId="{FA3CD017-61AB-41D9-9FFB-17CEC6116A15}" type="presParOf" srcId="{599D6EFB-573D-4D68-94FC-05E93412FE03}" destId="{D833AFAF-360F-4C40-9D28-5704CD7CEECA}" srcOrd="1" destOrd="0" presId="urn:microsoft.com/office/officeart/2008/layout/LinedList"/>
    <dgm:cxn modelId="{89AD6868-0733-4A87-96A0-BF938641E689}" type="presParOf" srcId="{98762EEB-914B-46AA-A06F-81649E39944C}" destId="{4844FA00-71B2-4AA6-B5AE-A2984FFE58F3}" srcOrd="2" destOrd="0" presId="urn:microsoft.com/office/officeart/2008/layout/LinedList"/>
    <dgm:cxn modelId="{4B814507-6403-4E20-8E9B-3AF2C89CCFF1}" type="presParOf" srcId="{98762EEB-914B-46AA-A06F-81649E39944C}" destId="{079EA4B5-5BBB-48B2-92A0-C0EFC898932F}" srcOrd="3" destOrd="0" presId="urn:microsoft.com/office/officeart/2008/layout/LinedList"/>
    <dgm:cxn modelId="{EF6249EA-D567-4CB7-925B-7C76EBBB102A}" type="presParOf" srcId="{079EA4B5-5BBB-48B2-92A0-C0EFC898932F}" destId="{1498A639-19C1-4C3C-80FC-5E3CF6AF98D1}" srcOrd="0" destOrd="0" presId="urn:microsoft.com/office/officeart/2008/layout/LinedList"/>
    <dgm:cxn modelId="{C0669E79-27AB-4068-B5B1-0EFB6174C213}" type="presParOf" srcId="{079EA4B5-5BBB-48B2-92A0-C0EFC898932F}" destId="{54299791-7F7D-49D9-81CC-E72F22126259}" srcOrd="1" destOrd="0" presId="urn:microsoft.com/office/officeart/2008/layout/LinedList"/>
    <dgm:cxn modelId="{6A3EB660-1FBC-419F-BAF9-14C3D1111CCD}" type="presParOf" srcId="{98762EEB-914B-46AA-A06F-81649E39944C}" destId="{5C28AEAC-96A4-4F4C-B208-D4727A371BB3}" srcOrd="4" destOrd="0" presId="urn:microsoft.com/office/officeart/2008/layout/LinedList"/>
    <dgm:cxn modelId="{44750785-DB42-4CF5-B91F-C6DACD0EBCE6}" type="presParOf" srcId="{98762EEB-914B-46AA-A06F-81649E39944C}" destId="{593DD36E-2CF3-478A-8F51-720B4B64D4FB}" srcOrd="5" destOrd="0" presId="urn:microsoft.com/office/officeart/2008/layout/LinedList"/>
    <dgm:cxn modelId="{9FBB3D88-1246-40F5-9943-892D749916E6}" type="presParOf" srcId="{593DD36E-2CF3-478A-8F51-720B4B64D4FB}" destId="{B0691BC9-318D-422B-86CC-DB0A2760DEBA}" srcOrd="0" destOrd="0" presId="urn:microsoft.com/office/officeart/2008/layout/LinedList"/>
    <dgm:cxn modelId="{F8DE7DD9-C471-45D6-85DF-A90548F40A72}" type="presParOf" srcId="{593DD36E-2CF3-478A-8F51-720B4B64D4FB}" destId="{CE43FF09-E46D-48D3-A8AD-4C33C95CBFBB}" srcOrd="1" destOrd="0" presId="urn:microsoft.com/office/officeart/2008/layout/LinedList"/>
    <dgm:cxn modelId="{4685DBBA-8498-4C95-B23C-33A1F8454007}" type="presParOf" srcId="{98762EEB-914B-46AA-A06F-81649E39944C}" destId="{467FB261-D1E9-4FFF-B028-1B07EB8169EE}" srcOrd="6" destOrd="0" presId="urn:microsoft.com/office/officeart/2008/layout/LinedList"/>
    <dgm:cxn modelId="{BF55A3C1-8AB8-44C0-A852-4E1498A8C480}" type="presParOf" srcId="{98762EEB-914B-46AA-A06F-81649E39944C}" destId="{90802277-5DB4-4BDB-AE3E-13DCFFEF24B8}" srcOrd="7" destOrd="0" presId="urn:microsoft.com/office/officeart/2008/layout/LinedList"/>
    <dgm:cxn modelId="{D7D29570-C3F2-4E5C-83DA-20EB545D1ED8}" type="presParOf" srcId="{90802277-5DB4-4BDB-AE3E-13DCFFEF24B8}" destId="{21561E16-9B58-462E-9A4D-7092E718F17B}" srcOrd="0" destOrd="0" presId="urn:microsoft.com/office/officeart/2008/layout/LinedList"/>
    <dgm:cxn modelId="{40958D53-FE89-440B-9910-3797B2885955}" type="presParOf" srcId="{90802277-5DB4-4BDB-AE3E-13DCFFEF24B8}" destId="{1003C14C-86CE-435E-96CF-DCE735F062B1}" srcOrd="1" destOrd="0" presId="urn:microsoft.com/office/officeart/2008/layout/LinedList"/>
    <dgm:cxn modelId="{B6663C8A-EAC6-4C77-A88D-AD1EA91008B4}" type="presParOf" srcId="{98762EEB-914B-46AA-A06F-81649E39944C}" destId="{58F8E50D-9058-4052-BE3A-190F2E61DC4D}" srcOrd="8" destOrd="0" presId="urn:microsoft.com/office/officeart/2008/layout/LinedList"/>
    <dgm:cxn modelId="{B93449B9-DCD3-4B5B-87D7-1669D335CACF}" type="presParOf" srcId="{98762EEB-914B-46AA-A06F-81649E39944C}" destId="{30723520-9134-4085-84E4-0F0FD7ED7A4C}" srcOrd="9" destOrd="0" presId="urn:microsoft.com/office/officeart/2008/layout/LinedList"/>
    <dgm:cxn modelId="{6C5C5CC6-2721-4F40-8F5F-8C6CBB7E1268}" type="presParOf" srcId="{30723520-9134-4085-84E4-0F0FD7ED7A4C}" destId="{863C9DE8-9610-4916-A22C-2149E4502507}" srcOrd="0" destOrd="0" presId="urn:microsoft.com/office/officeart/2008/layout/LinedList"/>
    <dgm:cxn modelId="{5A4CAF62-6DCC-4FD8-BABD-3D1AEECE5F88}" type="presParOf" srcId="{30723520-9134-4085-84E4-0F0FD7ED7A4C}" destId="{524F162D-8C4C-4190-9778-CFE0C6BEAD0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357E019-5ECA-4CF3-983E-5C0EDED85BC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228A23-81D5-4982-9395-A3E9542456EC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Už je jar, už slnce svieti.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5E2835-FB0C-46FF-BCC6-11487A55EEFE}" type="parTrans" cxnId="{063ACD73-AB12-422C-8E54-1BFE36C143E3}">
      <dgm:prSet/>
      <dgm:spPr/>
      <dgm:t>
        <a:bodyPr/>
        <a:lstStyle/>
        <a:p>
          <a:endParaRPr lang="en-US"/>
        </a:p>
      </dgm:t>
    </dgm:pt>
    <dgm:pt modelId="{264DD184-0132-4D83-AEA8-90017B8A16AD}" type="sibTrans" cxnId="{063ACD73-AB12-422C-8E54-1BFE36C143E3}">
      <dgm:prSet/>
      <dgm:spPr/>
      <dgm:t>
        <a:bodyPr/>
        <a:lstStyle/>
        <a:p>
          <a:endParaRPr lang="en-US"/>
        </a:p>
      </dgm:t>
    </dgm:pt>
    <dgm:pt modelId="{DBF3927E-8AA5-451D-A1F3-552904EDB69A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Čierny vtáčik vzduchom letí.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18B8C2-A748-4EC5-BE37-F4DB10C8217D}" type="parTrans" cxnId="{CAC6EA6D-673E-4154-8E69-4DA46121763B}">
      <dgm:prSet/>
      <dgm:spPr/>
      <dgm:t>
        <a:bodyPr/>
        <a:lstStyle/>
        <a:p>
          <a:endParaRPr lang="en-US"/>
        </a:p>
      </dgm:t>
    </dgm:pt>
    <dgm:pt modelId="{52C40FC9-1E4D-4E97-B978-8CCB3EAC7590}" type="sibTrans" cxnId="{CAC6EA6D-673E-4154-8E69-4DA46121763B}">
      <dgm:prSet/>
      <dgm:spPr/>
      <dgm:t>
        <a:bodyPr/>
        <a:lstStyle/>
        <a:p>
          <a:endParaRPr lang="en-US"/>
        </a:p>
      </dgm:t>
    </dgm:pt>
    <dgm:pt modelId="{F396EF3B-C636-4762-9E3C-9E9C7B8EAED6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 za ním aj druhý, tretí...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63AA9B-97F0-4F07-8D9C-88DAD25DF26F}" type="parTrans" cxnId="{704A11C8-B181-45F0-BA66-4C17521E4606}">
      <dgm:prSet/>
      <dgm:spPr/>
      <dgm:t>
        <a:bodyPr/>
        <a:lstStyle/>
        <a:p>
          <a:endParaRPr lang="en-US"/>
        </a:p>
      </dgm:t>
    </dgm:pt>
    <dgm:pt modelId="{84449C9E-99B5-4D7D-83AB-178FC75B96DE}" type="sibTrans" cxnId="{704A11C8-B181-45F0-BA66-4C17521E4606}">
      <dgm:prSet/>
      <dgm:spPr/>
      <dgm:t>
        <a:bodyPr/>
        <a:lstStyle/>
        <a:p>
          <a:endParaRPr lang="en-US"/>
        </a:p>
      </dgm:t>
    </dgm:pt>
    <dgm:pt modelId="{E2DED81B-A154-4D0B-ADED-EC5598860E69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Už sú veru teplé dníčky,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039E7A-6038-4977-936C-1BA8EA1E6655}" type="parTrans" cxnId="{20C417B0-6F98-465D-9079-E3DFDB029942}">
      <dgm:prSet/>
      <dgm:spPr/>
      <dgm:t>
        <a:bodyPr/>
        <a:lstStyle/>
        <a:p>
          <a:endParaRPr lang="en-US"/>
        </a:p>
      </dgm:t>
    </dgm:pt>
    <dgm:pt modelId="{F230B0A2-EB53-488E-83B0-12DD56CCB79B}" type="sibTrans" cxnId="{20C417B0-6F98-465D-9079-E3DFDB029942}">
      <dgm:prSet/>
      <dgm:spPr/>
      <dgm:t>
        <a:bodyPr/>
        <a:lstStyle/>
        <a:p>
          <a:endParaRPr lang="en-US"/>
        </a:p>
      </dgm:t>
    </dgm:pt>
    <dgm:pt modelId="{132515F4-3C6A-4E14-8392-D0E9D9FAFE57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prileteli ...</a:t>
          </a:r>
          <a:r>
            <a:rPr lang="sk-SK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4901CAB-F8EA-459E-9F1D-AEB427BE277A}" type="parTrans" cxnId="{460FBC08-66FA-48C9-805D-98C009ED4708}">
      <dgm:prSet/>
      <dgm:spPr/>
      <dgm:t>
        <a:bodyPr/>
        <a:lstStyle/>
        <a:p>
          <a:endParaRPr lang="en-US"/>
        </a:p>
      </dgm:t>
    </dgm:pt>
    <dgm:pt modelId="{07B3D361-B6A7-4348-8A82-3CB5E118BCAE}" type="sibTrans" cxnId="{460FBC08-66FA-48C9-805D-98C009ED4708}">
      <dgm:prSet/>
      <dgm:spPr/>
      <dgm:t>
        <a:bodyPr/>
        <a:lstStyle/>
        <a:p>
          <a:endParaRPr lang="en-US"/>
        </a:p>
      </dgm:t>
    </dgm:pt>
    <dgm:pt modelId="{98762EEB-914B-46AA-A06F-81649E39944C}" type="pres">
      <dgm:prSet presAssocID="{1357E019-5ECA-4CF3-983E-5C0EDED85BCE}" presName="vert0" presStyleCnt="0">
        <dgm:presLayoutVars>
          <dgm:dir/>
          <dgm:animOne val="branch"/>
          <dgm:animLvl val="lvl"/>
        </dgm:presLayoutVars>
      </dgm:prSet>
      <dgm:spPr/>
    </dgm:pt>
    <dgm:pt modelId="{70CE68B8-FAAD-4079-A9E0-CC5D31B9A85F}" type="pres">
      <dgm:prSet presAssocID="{12228A23-81D5-4982-9395-A3E9542456EC}" presName="thickLine" presStyleLbl="alignNode1" presStyleIdx="0" presStyleCnt="5"/>
      <dgm:spPr/>
    </dgm:pt>
    <dgm:pt modelId="{599D6EFB-573D-4D68-94FC-05E93412FE03}" type="pres">
      <dgm:prSet presAssocID="{12228A23-81D5-4982-9395-A3E9542456EC}" presName="horz1" presStyleCnt="0"/>
      <dgm:spPr/>
    </dgm:pt>
    <dgm:pt modelId="{BE5984D9-8CC6-4424-BF62-5BD0736B0E33}" type="pres">
      <dgm:prSet presAssocID="{12228A23-81D5-4982-9395-A3E9542456EC}" presName="tx1" presStyleLbl="revTx" presStyleIdx="0" presStyleCnt="5"/>
      <dgm:spPr/>
    </dgm:pt>
    <dgm:pt modelId="{D833AFAF-360F-4C40-9D28-5704CD7CEECA}" type="pres">
      <dgm:prSet presAssocID="{12228A23-81D5-4982-9395-A3E9542456EC}" presName="vert1" presStyleCnt="0"/>
      <dgm:spPr/>
    </dgm:pt>
    <dgm:pt modelId="{4844FA00-71B2-4AA6-B5AE-A2984FFE58F3}" type="pres">
      <dgm:prSet presAssocID="{DBF3927E-8AA5-451D-A1F3-552904EDB69A}" presName="thickLine" presStyleLbl="alignNode1" presStyleIdx="1" presStyleCnt="5"/>
      <dgm:spPr/>
    </dgm:pt>
    <dgm:pt modelId="{079EA4B5-5BBB-48B2-92A0-C0EFC898932F}" type="pres">
      <dgm:prSet presAssocID="{DBF3927E-8AA5-451D-A1F3-552904EDB69A}" presName="horz1" presStyleCnt="0"/>
      <dgm:spPr/>
    </dgm:pt>
    <dgm:pt modelId="{1498A639-19C1-4C3C-80FC-5E3CF6AF98D1}" type="pres">
      <dgm:prSet presAssocID="{DBF3927E-8AA5-451D-A1F3-552904EDB69A}" presName="tx1" presStyleLbl="revTx" presStyleIdx="1" presStyleCnt="5"/>
      <dgm:spPr/>
    </dgm:pt>
    <dgm:pt modelId="{54299791-7F7D-49D9-81CC-E72F22126259}" type="pres">
      <dgm:prSet presAssocID="{DBF3927E-8AA5-451D-A1F3-552904EDB69A}" presName="vert1" presStyleCnt="0"/>
      <dgm:spPr/>
    </dgm:pt>
    <dgm:pt modelId="{5C28AEAC-96A4-4F4C-B208-D4727A371BB3}" type="pres">
      <dgm:prSet presAssocID="{F396EF3B-C636-4762-9E3C-9E9C7B8EAED6}" presName="thickLine" presStyleLbl="alignNode1" presStyleIdx="2" presStyleCnt="5"/>
      <dgm:spPr/>
    </dgm:pt>
    <dgm:pt modelId="{593DD36E-2CF3-478A-8F51-720B4B64D4FB}" type="pres">
      <dgm:prSet presAssocID="{F396EF3B-C636-4762-9E3C-9E9C7B8EAED6}" presName="horz1" presStyleCnt="0"/>
      <dgm:spPr/>
    </dgm:pt>
    <dgm:pt modelId="{B0691BC9-318D-422B-86CC-DB0A2760DEBA}" type="pres">
      <dgm:prSet presAssocID="{F396EF3B-C636-4762-9E3C-9E9C7B8EAED6}" presName="tx1" presStyleLbl="revTx" presStyleIdx="2" presStyleCnt="5"/>
      <dgm:spPr/>
    </dgm:pt>
    <dgm:pt modelId="{CE43FF09-E46D-48D3-A8AD-4C33C95CBFBB}" type="pres">
      <dgm:prSet presAssocID="{F396EF3B-C636-4762-9E3C-9E9C7B8EAED6}" presName="vert1" presStyleCnt="0"/>
      <dgm:spPr/>
    </dgm:pt>
    <dgm:pt modelId="{467FB261-D1E9-4FFF-B028-1B07EB8169EE}" type="pres">
      <dgm:prSet presAssocID="{E2DED81B-A154-4D0B-ADED-EC5598860E69}" presName="thickLine" presStyleLbl="alignNode1" presStyleIdx="3" presStyleCnt="5"/>
      <dgm:spPr/>
    </dgm:pt>
    <dgm:pt modelId="{90802277-5DB4-4BDB-AE3E-13DCFFEF24B8}" type="pres">
      <dgm:prSet presAssocID="{E2DED81B-A154-4D0B-ADED-EC5598860E69}" presName="horz1" presStyleCnt="0"/>
      <dgm:spPr/>
    </dgm:pt>
    <dgm:pt modelId="{21561E16-9B58-462E-9A4D-7092E718F17B}" type="pres">
      <dgm:prSet presAssocID="{E2DED81B-A154-4D0B-ADED-EC5598860E69}" presName="tx1" presStyleLbl="revTx" presStyleIdx="3" presStyleCnt="5"/>
      <dgm:spPr/>
    </dgm:pt>
    <dgm:pt modelId="{1003C14C-86CE-435E-96CF-DCE735F062B1}" type="pres">
      <dgm:prSet presAssocID="{E2DED81B-A154-4D0B-ADED-EC5598860E69}" presName="vert1" presStyleCnt="0"/>
      <dgm:spPr/>
    </dgm:pt>
    <dgm:pt modelId="{58F8E50D-9058-4052-BE3A-190F2E61DC4D}" type="pres">
      <dgm:prSet presAssocID="{132515F4-3C6A-4E14-8392-D0E9D9FAFE57}" presName="thickLine" presStyleLbl="alignNode1" presStyleIdx="4" presStyleCnt="5"/>
      <dgm:spPr/>
    </dgm:pt>
    <dgm:pt modelId="{30723520-9134-4085-84E4-0F0FD7ED7A4C}" type="pres">
      <dgm:prSet presAssocID="{132515F4-3C6A-4E14-8392-D0E9D9FAFE57}" presName="horz1" presStyleCnt="0"/>
      <dgm:spPr/>
    </dgm:pt>
    <dgm:pt modelId="{863C9DE8-9610-4916-A22C-2149E4502507}" type="pres">
      <dgm:prSet presAssocID="{132515F4-3C6A-4E14-8392-D0E9D9FAFE57}" presName="tx1" presStyleLbl="revTx" presStyleIdx="4" presStyleCnt="5"/>
      <dgm:spPr/>
    </dgm:pt>
    <dgm:pt modelId="{524F162D-8C4C-4190-9778-CFE0C6BEAD07}" type="pres">
      <dgm:prSet presAssocID="{132515F4-3C6A-4E14-8392-D0E9D9FAFE57}" presName="vert1" presStyleCnt="0"/>
      <dgm:spPr/>
    </dgm:pt>
  </dgm:ptLst>
  <dgm:cxnLst>
    <dgm:cxn modelId="{460FBC08-66FA-48C9-805D-98C009ED4708}" srcId="{1357E019-5ECA-4CF3-983E-5C0EDED85BCE}" destId="{132515F4-3C6A-4E14-8392-D0E9D9FAFE57}" srcOrd="4" destOrd="0" parTransId="{C4901CAB-F8EA-459E-9F1D-AEB427BE277A}" sibTransId="{07B3D361-B6A7-4348-8A82-3CB5E118BCAE}"/>
    <dgm:cxn modelId="{C1C0B812-F5C5-4EC2-9707-C6A4CC68A8C6}" type="presOf" srcId="{12228A23-81D5-4982-9395-A3E9542456EC}" destId="{BE5984D9-8CC6-4424-BF62-5BD0736B0E33}" srcOrd="0" destOrd="0" presId="urn:microsoft.com/office/officeart/2008/layout/LinedList"/>
    <dgm:cxn modelId="{9F479F34-E6DA-446B-A683-4C97D6966FF4}" type="presOf" srcId="{E2DED81B-A154-4D0B-ADED-EC5598860E69}" destId="{21561E16-9B58-462E-9A4D-7092E718F17B}" srcOrd="0" destOrd="0" presId="urn:microsoft.com/office/officeart/2008/layout/LinedList"/>
    <dgm:cxn modelId="{CAC6EA6D-673E-4154-8E69-4DA46121763B}" srcId="{1357E019-5ECA-4CF3-983E-5C0EDED85BCE}" destId="{DBF3927E-8AA5-451D-A1F3-552904EDB69A}" srcOrd="1" destOrd="0" parTransId="{C318B8C2-A748-4EC5-BE37-F4DB10C8217D}" sibTransId="{52C40FC9-1E4D-4E97-B978-8CCB3EAC7590}"/>
    <dgm:cxn modelId="{063ACD73-AB12-422C-8E54-1BFE36C143E3}" srcId="{1357E019-5ECA-4CF3-983E-5C0EDED85BCE}" destId="{12228A23-81D5-4982-9395-A3E9542456EC}" srcOrd="0" destOrd="0" parTransId="{E15E2835-FB0C-46FF-BCC6-11487A55EEFE}" sibTransId="{264DD184-0132-4D83-AEA8-90017B8A16AD}"/>
    <dgm:cxn modelId="{1111837E-DA63-4B5B-B505-93B180A70E82}" type="presOf" srcId="{DBF3927E-8AA5-451D-A1F3-552904EDB69A}" destId="{1498A639-19C1-4C3C-80FC-5E3CF6AF98D1}" srcOrd="0" destOrd="0" presId="urn:microsoft.com/office/officeart/2008/layout/LinedList"/>
    <dgm:cxn modelId="{E66A3BA5-E20A-415B-A203-120E4FC2AA0B}" type="presOf" srcId="{1357E019-5ECA-4CF3-983E-5C0EDED85BCE}" destId="{98762EEB-914B-46AA-A06F-81649E39944C}" srcOrd="0" destOrd="0" presId="urn:microsoft.com/office/officeart/2008/layout/LinedList"/>
    <dgm:cxn modelId="{20C417B0-6F98-465D-9079-E3DFDB029942}" srcId="{1357E019-5ECA-4CF3-983E-5C0EDED85BCE}" destId="{E2DED81B-A154-4D0B-ADED-EC5598860E69}" srcOrd="3" destOrd="0" parTransId="{B6039E7A-6038-4977-936C-1BA8EA1E6655}" sibTransId="{F230B0A2-EB53-488E-83B0-12DD56CCB79B}"/>
    <dgm:cxn modelId="{33C245B5-C930-4C1B-8290-1E0EEC9BFC3C}" type="presOf" srcId="{F396EF3B-C636-4762-9E3C-9E9C7B8EAED6}" destId="{B0691BC9-318D-422B-86CC-DB0A2760DEBA}" srcOrd="0" destOrd="0" presId="urn:microsoft.com/office/officeart/2008/layout/LinedList"/>
    <dgm:cxn modelId="{2E154DC1-1FAE-4A76-832D-FF7CA97A7F38}" type="presOf" srcId="{132515F4-3C6A-4E14-8392-D0E9D9FAFE57}" destId="{863C9DE8-9610-4916-A22C-2149E4502507}" srcOrd="0" destOrd="0" presId="urn:microsoft.com/office/officeart/2008/layout/LinedList"/>
    <dgm:cxn modelId="{704A11C8-B181-45F0-BA66-4C17521E4606}" srcId="{1357E019-5ECA-4CF3-983E-5C0EDED85BCE}" destId="{F396EF3B-C636-4762-9E3C-9E9C7B8EAED6}" srcOrd="2" destOrd="0" parTransId="{7563AA9B-97F0-4F07-8D9C-88DAD25DF26F}" sibTransId="{84449C9E-99B5-4D7D-83AB-178FC75B96DE}"/>
    <dgm:cxn modelId="{19CF337C-6EDC-4934-A621-9E187FF5657F}" type="presParOf" srcId="{98762EEB-914B-46AA-A06F-81649E39944C}" destId="{70CE68B8-FAAD-4079-A9E0-CC5D31B9A85F}" srcOrd="0" destOrd="0" presId="urn:microsoft.com/office/officeart/2008/layout/LinedList"/>
    <dgm:cxn modelId="{F8A7B675-5B15-4021-9B7E-A7B321FC8895}" type="presParOf" srcId="{98762EEB-914B-46AA-A06F-81649E39944C}" destId="{599D6EFB-573D-4D68-94FC-05E93412FE03}" srcOrd="1" destOrd="0" presId="urn:microsoft.com/office/officeart/2008/layout/LinedList"/>
    <dgm:cxn modelId="{40C92EF1-BD17-493E-8697-A7AA52C0ED1D}" type="presParOf" srcId="{599D6EFB-573D-4D68-94FC-05E93412FE03}" destId="{BE5984D9-8CC6-4424-BF62-5BD0736B0E33}" srcOrd="0" destOrd="0" presId="urn:microsoft.com/office/officeart/2008/layout/LinedList"/>
    <dgm:cxn modelId="{FA3CD017-61AB-41D9-9FFB-17CEC6116A15}" type="presParOf" srcId="{599D6EFB-573D-4D68-94FC-05E93412FE03}" destId="{D833AFAF-360F-4C40-9D28-5704CD7CEECA}" srcOrd="1" destOrd="0" presId="urn:microsoft.com/office/officeart/2008/layout/LinedList"/>
    <dgm:cxn modelId="{89AD6868-0733-4A87-96A0-BF938641E689}" type="presParOf" srcId="{98762EEB-914B-46AA-A06F-81649E39944C}" destId="{4844FA00-71B2-4AA6-B5AE-A2984FFE58F3}" srcOrd="2" destOrd="0" presId="urn:microsoft.com/office/officeart/2008/layout/LinedList"/>
    <dgm:cxn modelId="{4B814507-6403-4E20-8E9B-3AF2C89CCFF1}" type="presParOf" srcId="{98762EEB-914B-46AA-A06F-81649E39944C}" destId="{079EA4B5-5BBB-48B2-92A0-C0EFC898932F}" srcOrd="3" destOrd="0" presId="urn:microsoft.com/office/officeart/2008/layout/LinedList"/>
    <dgm:cxn modelId="{EF6249EA-D567-4CB7-925B-7C76EBBB102A}" type="presParOf" srcId="{079EA4B5-5BBB-48B2-92A0-C0EFC898932F}" destId="{1498A639-19C1-4C3C-80FC-5E3CF6AF98D1}" srcOrd="0" destOrd="0" presId="urn:microsoft.com/office/officeart/2008/layout/LinedList"/>
    <dgm:cxn modelId="{C0669E79-27AB-4068-B5B1-0EFB6174C213}" type="presParOf" srcId="{079EA4B5-5BBB-48B2-92A0-C0EFC898932F}" destId="{54299791-7F7D-49D9-81CC-E72F22126259}" srcOrd="1" destOrd="0" presId="urn:microsoft.com/office/officeart/2008/layout/LinedList"/>
    <dgm:cxn modelId="{6A3EB660-1FBC-419F-BAF9-14C3D1111CCD}" type="presParOf" srcId="{98762EEB-914B-46AA-A06F-81649E39944C}" destId="{5C28AEAC-96A4-4F4C-B208-D4727A371BB3}" srcOrd="4" destOrd="0" presId="urn:microsoft.com/office/officeart/2008/layout/LinedList"/>
    <dgm:cxn modelId="{44750785-DB42-4CF5-B91F-C6DACD0EBCE6}" type="presParOf" srcId="{98762EEB-914B-46AA-A06F-81649E39944C}" destId="{593DD36E-2CF3-478A-8F51-720B4B64D4FB}" srcOrd="5" destOrd="0" presId="urn:microsoft.com/office/officeart/2008/layout/LinedList"/>
    <dgm:cxn modelId="{9FBB3D88-1246-40F5-9943-892D749916E6}" type="presParOf" srcId="{593DD36E-2CF3-478A-8F51-720B4B64D4FB}" destId="{B0691BC9-318D-422B-86CC-DB0A2760DEBA}" srcOrd="0" destOrd="0" presId="urn:microsoft.com/office/officeart/2008/layout/LinedList"/>
    <dgm:cxn modelId="{F8DE7DD9-C471-45D6-85DF-A90548F40A72}" type="presParOf" srcId="{593DD36E-2CF3-478A-8F51-720B4B64D4FB}" destId="{CE43FF09-E46D-48D3-A8AD-4C33C95CBFBB}" srcOrd="1" destOrd="0" presId="urn:microsoft.com/office/officeart/2008/layout/LinedList"/>
    <dgm:cxn modelId="{4685DBBA-8498-4C95-B23C-33A1F8454007}" type="presParOf" srcId="{98762EEB-914B-46AA-A06F-81649E39944C}" destId="{467FB261-D1E9-4FFF-B028-1B07EB8169EE}" srcOrd="6" destOrd="0" presId="urn:microsoft.com/office/officeart/2008/layout/LinedList"/>
    <dgm:cxn modelId="{BF55A3C1-8AB8-44C0-A852-4E1498A8C480}" type="presParOf" srcId="{98762EEB-914B-46AA-A06F-81649E39944C}" destId="{90802277-5DB4-4BDB-AE3E-13DCFFEF24B8}" srcOrd="7" destOrd="0" presId="urn:microsoft.com/office/officeart/2008/layout/LinedList"/>
    <dgm:cxn modelId="{D7D29570-C3F2-4E5C-83DA-20EB545D1ED8}" type="presParOf" srcId="{90802277-5DB4-4BDB-AE3E-13DCFFEF24B8}" destId="{21561E16-9B58-462E-9A4D-7092E718F17B}" srcOrd="0" destOrd="0" presId="urn:microsoft.com/office/officeart/2008/layout/LinedList"/>
    <dgm:cxn modelId="{40958D53-FE89-440B-9910-3797B2885955}" type="presParOf" srcId="{90802277-5DB4-4BDB-AE3E-13DCFFEF24B8}" destId="{1003C14C-86CE-435E-96CF-DCE735F062B1}" srcOrd="1" destOrd="0" presId="urn:microsoft.com/office/officeart/2008/layout/LinedList"/>
    <dgm:cxn modelId="{B6663C8A-EAC6-4C77-A88D-AD1EA91008B4}" type="presParOf" srcId="{98762EEB-914B-46AA-A06F-81649E39944C}" destId="{58F8E50D-9058-4052-BE3A-190F2E61DC4D}" srcOrd="8" destOrd="0" presId="urn:microsoft.com/office/officeart/2008/layout/LinedList"/>
    <dgm:cxn modelId="{B93449B9-DCD3-4B5B-87D7-1669D335CACF}" type="presParOf" srcId="{98762EEB-914B-46AA-A06F-81649E39944C}" destId="{30723520-9134-4085-84E4-0F0FD7ED7A4C}" srcOrd="9" destOrd="0" presId="urn:microsoft.com/office/officeart/2008/layout/LinedList"/>
    <dgm:cxn modelId="{6C5C5CC6-2721-4F40-8F5F-8C6CBB7E1268}" type="presParOf" srcId="{30723520-9134-4085-84E4-0F0FD7ED7A4C}" destId="{863C9DE8-9610-4916-A22C-2149E4502507}" srcOrd="0" destOrd="0" presId="urn:microsoft.com/office/officeart/2008/layout/LinedList"/>
    <dgm:cxn modelId="{5A4CAF62-6DCC-4FD8-BABD-3D1AEECE5F88}" type="presParOf" srcId="{30723520-9134-4085-84E4-0F0FD7ED7A4C}" destId="{524F162D-8C4C-4190-9778-CFE0C6BEAD0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357E019-5ECA-4CF3-983E-5C0EDED85BC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228A23-81D5-4982-9395-A3E9542456EC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Bodkovaný klobúk,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5E2835-FB0C-46FF-BCC6-11487A55EEFE}" type="parTrans" cxnId="{063ACD73-AB12-422C-8E54-1BFE36C143E3}">
      <dgm:prSet/>
      <dgm:spPr/>
      <dgm:t>
        <a:bodyPr/>
        <a:lstStyle/>
        <a:p>
          <a:endParaRPr lang="en-US"/>
        </a:p>
      </dgm:t>
    </dgm:pt>
    <dgm:pt modelId="{264DD184-0132-4D83-AEA8-90017B8A16AD}" type="sibTrans" cxnId="{063ACD73-AB12-422C-8E54-1BFE36C143E3}">
      <dgm:prSet/>
      <dgm:spPr/>
      <dgm:t>
        <a:bodyPr/>
        <a:lstStyle/>
        <a:p>
          <a:endParaRPr lang="en-US"/>
        </a:p>
      </dgm:t>
    </dgm:pt>
    <dgm:pt modelId="{DBF3927E-8AA5-451D-A1F3-552904EDB69A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pod klobúčikom nôžka.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18B8C2-A748-4EC5-BE37-F4DB10C8217D}" type="parTrans" cxnId="{CAC6EA6D-673E-4154-8E69-4DA46121763B}">
      <dgm:prSet/>
      <dgm:spPr/>
      <dgm:t>
        <a:bodyPr/>
        <a:lstStyle/>
        <a:p>
          <a:endParaRPr lang="en-US"/>
        </a:p>
      </dgm:t>
    </dgm:pt>
    <dgm:pt modelId="{52C40FC9-1E4D-4E97-B978-8CCB3EAC7590}" type="sibTrans" cxnId="{CAC6EA6D-673E-4154-8E69-4DA46121763B}">
      <dgm:prSet/>
      <dgm:spPr/>
      <dgm:t>
        <a:bodyPr/>
        <a:lstStyle/>
        <a:p>
          <a:endParaRPr lang="en-US"/>
        </a:p>
      </dgm:t>
    </dgm:pt>
    <dgm:pt modelId="{F396EF3B-C636-4762-9E3C-9E9C7B8EAED6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Tú nôžku nemôž obuť,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63AA9B-97F0-4F07-8D9C-88DAD25DF26F}" type="parTrans" cxnId="{704A11C8-B181-45F0-BA66-4C17521E4606}">
      <dgm:prSet/>
      <dgm:spPr/>
      <dgm:t>
        <a:bodyPr/>
        <a:lstStyle/>
        <a:p>
          <a:endParaRPr lang="en-US"/>
        </a:p>
      </dgm:t>
    </dgm:pt>
    <dgm:pt modelId="{84449C9E-99B5-4D7D-83AB-178FC75B96DE}" type="sibTrans" cxnId="{704A11C8-B181-45F0-BA66-4C17521E4606}">
      <dgm:prSet/>
      <dgm:spPr/>
      <dgm:t>
        <a:bodyPr/>
        <a:lstStyle/>
        <a:p>
          <a:endParaRPr lang="en-US"/>
        </a:p>
      </dgm:t>
    </dgm:pt>
    <dgm:pt modelId="{E2DED81B-A154-4D0B-ADED-EC5598860E69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nože hádaj troška.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039E7A-6038-4977-936C-1BA8EA1E6655}" type="parTrans" cxnId="{20C417B0-6F98-465D-9079-E3DFDB029942}">
      <dgm:prSet/>
      <dgm:spPr/>
      <dgm:t>
        <a:bodyPr/>
        <a:lstStyle/>
        <a:p>
          <a:endParaRPr lang="en-US"/>
        </a:p>
      </dgm:t>
    </dgm:pt>
    <dgm:pt modelId="{F230B0A2-EB53-488E-83B0-12DD56CCB79B}" type="sibTrans" cxnId="{20C417B0-6F98-465D-9079-E3DFDB029942}">
      <dgm:prSet/>
      <dgm:spPr/>
      <dgm:t>
        <a:bodyPr/>
        <a:lstStyle/>
        <a:p>
          <a:endParaRPr lang="en-US"/>
        </a:p>
      </dgm:t>
    </dgm:pt>
    <dgm:pt modelId="{132515F4-3C6A-4E14-8392-D0E9D9FAFE57}">
      <dgm:prSet/>
      <dgm:spPr/>
      <dgm:t>
        <a:bodyPr/>
        <a:lstStyle/>
        <a:p>
          <a:r>
            <a:rPr lang="sk-SK" i="1" dirty="0"/>
            <a:t>Čo je to?</a:t>
          </a:r>
          <a:endParaRPr lang="en-US" dirty="0"/>
        </a:p>
      </dgm:t>
    </dgm:pt>
    <dgm:pt modelId="{C4901CAB-F8EA-459E-9F1D-AEB427BE277A}" type="parTrans" cxnId="{460FBC08-66FA-48C9-805D-98C009ED4708}">
      <dgm:prSet/>
      <dgm:spPr/>
      <dgm:t>
        <a:bodyPr/>
        <a:lstStyle/>
        <a:p>
          <a:endParaRPr lang="en-US"/>
        </a:p>
      </dgm:t>
    </dgm:pt>
    <dgm:pt modelId="{07B3D361-B6A7-4348-8A82-3CB5E118BCAE}" type="sibTrans" cxnId="{460FBC08-66FA-48C9-805D-98C009ED4708}">
      <dgm:prSet/>
      <dgm:spPr/>
      <dgm:t>
        <a:bodyPr/>
        <a:lstStyle/>
        <a:p>
          <a:endParaRPr lang="en-US"/>
        </a:p>
      </dgm:t>
    </dgm:pt>
    <dgm:pt modelId="{98762EEB-914B-46AA-A06F-81649E39944C}" type="pres">
      <dgm:prSet presAssocID="{1357E019-5ECA-4CF3-983E-5C0EDED85BCE}" presName="vert0" presStyleCnt="0">
        <dgm:presLayoutVars>
          <dgm:dir/>
          <dgm:animOne val="branch"/>
          <dgm:animLvl val="lvl"/>
        </dgm:presLayoutVars>
      </dgm:prSet>
      <dgm:spPr/>
    </dgm:pt>
    <dgm:pt modelId="{70CE68B8-FAAD-4079-A9E0-CC5D31B9A85F}" type="pres">
      <dgm:prSet presAssocID="{12228A23-81D5-4982-9395-A3E9542456EC}" presName="thickLine" presStyleLbl="alignNode1" presStyleIdx="0" presStyleCnt="5"/>
      <dgm:spPr/>
    </dgm:pt>
    <dgm:pt modelId="{599D6EFB-573D-4D68-94FC-05E93412FE03}" type="pres">
      <dgm:prSet presAssocID="{12228A23-81D5-4982-9395-A3E9542456EC}" presName="horz1" presStyleCnt="0"/>
      <dgm:spPr/>
    </dgm:pt>
    <dgm:pt modelId="{BE5984D9-8CC6-4424-BF62-5BD0736B0E33}" type="pres">
      <dgm:prSet presAssocID="{12228A23-81D5-4982-9395-A3E9542456EC}" presName="tx1" presStyleLbl="revTx" presStyleIdx="0" presStyleCnt="5"/>
      <dgm:spPr/>
    </dgm:pt>
    <dgm:pt modelId="{D833AFAF-360F-4C40-9D28-5704CD7CEECA}" type="pres">
      <dgm:prSet presAssocID="{12228A23-81D5-4982-9395-A3E9542456EC}" presName="vert1" presStyleCnt="0"/>
      <dgm:spPr/>
    </dgm:pt>
    <dgm:pt modelId="{4844FA00-71B2-4AA6-B5AE-A2984FFE58F3}" type="pres">
      <dgm:prSet presAssocID="{DBF3927E-8AA5-451D-A1F3-552904EDB69A}" presName="thickLine" presStyleLbl="alignNode1" presStyleIdx="1" presStyleCnt="5"/>
      <dgm:spPr/>
    </dgm:pt>
    <dgm:pt modelId="{079EA4B5-5BBB-48B2-92A0-C0EFC898932F}" type="pres">
      <dgm:prSet presAssocID="{DBF3927E-8AA5-451D-A1F3-552904EDB69A}" presName="horz1" presStyleCnt="0"/>
      <dgm:spPr/>
    </dgm:pt>
    <dgm:pt modelId="{1498A639-19C1-4C3C-80FC-5E3CF6AF98D1}" type="pres">
      <dgm:prSet presAssocID="{DBF3927E-8AA5-451D-A1F3-552904EDB69A}" presName="tx1" presStyleLbl="revTx" presStyleIdx="1" presStyleCnt="5"/>
      <dgm:spPr/>
    </dgm:pt>
    <dgm:pt modelId="{54299791-7F7D-49D9-81CC-E72F22126259}" type="pres">
      <dgm:prSet presAssocID="{DBF3927E-8AA5-451D-A1F3-552904EDB69A}" presName="vert1" presStyleCnt="0"/>
      <dgm:spPr/>
    </dgm:pt>
    <dgm:pt modelId="{5C28AEAC-96A4-4F4C-B208-D4727A371BB3}" type="pres">
      <dgm:prSet presAssocID="{F396EF3B-C636-4762-9E3C-9E9C7B8EAED6}" presName="thickLine" presStyleLbl="alignNode1" presStyleIdx="2" presStyleCnt="5"/>
      <dgm:spPr/>
    </dgm:pt>
    <dgm:pt modelId="{593DD36E-2CF3-478A-8F51-720B4B64D4FB}" type="pres">
      <dgm:prSet presAssocID="{F396EF3B-C636-4762-9E3C-9E9C7B8EAED6}" presName="horz1" presStyleCnt="0"/>
      <dgm:spPr/>
    </dgm:pt>
    <dgm:pt modelId="{B0691BC9-318D-422B-86CC-DB0A2760DEBA}" type="pres">
      <dgm:prSet presAssocID="{F396EF3B-C636-4762-9E3C-9E9C7B8EAED6}" presName="tx1" presStyleLbl="revTx" presStyleIdx="2" presStyleCnt="5"/>
      <dgm:spPr/>
    </dgm:pt>
    <dgm:pt modelId="{CE43FF09-E46D-48D3-A8AD-4C33C95CBFBB}" type="pres">
      <dgm:prSet presAssocID="{F396EF3B-C636-4762-9E3C-9E9C7B8EAED6}" presName="vert1" presStyleCnt="0"/>
      <dgm:spPr/>
    </dgm:pt>
    <dgm:pt modelId="{467FB261-D1E9-4FFF-B028-1B07EB8169EE}" type="pres">
      <dgm:prSet presAssocID="{E2DED81B-A154-4D0B-ADED-EC5598860E69}" presName="thickLine" presStyleLbl="alignNode1" presStyleIdx="3" presStyleCnt="5"/>
      <dgm:spPr/>
    </dgm:pt>
    <dgm:pt modelId="{90802277-5DB4-4BDB-AE3E-13DCFFEF24B8}" type="pres">
      <dgm:prSet presAssocID="{E2DED81B-A154-4D0B-ADED-EC5598860E69}" presName="horz1" presStyleCnt="0"/>
      <dgm:spPr/>
    </dgm:pt>
    <dgm:pt modelId="{21561E16-9B58-462E-9A4D-7092E718F17B}" type="pres">
      <dgm:prSet presAssocID="{E2DED81B-A154-4D0B-ADED-EC5598860E69}" presName="tx1" presStyleLbl="revTx" presStyleIdx="3" presStyleCnt="5"/>
      <dgm:spPr/>
    </dgm:pt>
    <dgm:pt modelId="{1003C14C-86CE-435E-96CF-DCE735F062B1}" type="pres">
      <dgm:prSet presAssocID="{E2DED81B-A154-4D0B-ADED-EC5598860E69}" presName="vert1" presStyleCnt="0"/>
      <dgm:spPr/>
    </dgm:pt>
    <dgm:pt modelId="{58F8E50D-9058-4052-BE3A-190F2E61DC4D}" type="pres">
      <dgm:prSet presAssocID="{132515F4-3C6A-4E14-8392-D0E9D9FAFE57}" presName="thickLine" presStyleLbl="alignNode1" presStyleIdx="4" presStyleCnt="5"/>
      <dgm:spPr/>
    </dgm:pt>
    <dgm:pt modelId="{30723520-9134-4085-84E4-0F0FD7ED7A4C}" type="pres">
      <dgm:prSet presAssocID="{132515F4-3C6A-4E14-8392-D0E9D9FAFE57}" presName="horz1" presStyleCnt="0"/>
      <dgm:spPr/>
    </dgm:pt>
    <dgm:pt modelId="{863C9DE8-9610-4916-A22C-2149E4502507}" type="pres">
      <dgm:prSet presAssocID="{132515F4-3C6A-4E14-8392-D0E9D9FAFE57}" presName="tx1" presStyleLbl="revTx" presStyleIdx="4" presStyleCnt="5"/>
      <dgm:spPr/>
    </dgm:pt>
    <dgm:pt modelId="{524F162D-8C4C-4190-9778-CFE0C6BEAD07}" type="pres">
      <dgm:prSet presAssocID="{132515F4-3C6A-4E14-8392-D0E9D9FAFE57}" presName="vert1" presStyleCnt="0"/>
      <dgm:spPr/>
    </dgm:pt>
  </dgm:ptLst>
  <dgm:cxnLst>
    <dgm:cxn modelId="{460FBC08-66FA-48C9-805D-98C009ED4708}" srcId="{1357E019-5ECA-4CF3-983E-5C0EDED85BCE}" destId="{132515F4-3C6A-4E14-8392-D0E9D9FAFE57}" srcOrd="4" destOrd="0" parTransId="{C4901CAB-F8EA-459E-9F1D-AEB427BE277A}" sibTransId="{07B3D361-B6A7-4348-8A82-3CB5E118BCAE}"/>
    <dgm:cxn modelId="{C1C0B812-F5C5-4EC2-9707-C6A4CC68A8C6}" type="presOf" srcId="{12228A23-81D5-4982-9395-A3E9542456EC}" destId="{BE5984D9-8CC6-4424-BF62-5BD0736B0E33}" srcOrd="0" destOrd="0" presId="urn:microsoft.com/office/officeart/2008/layout/LinedList"/>
    <dgm:cxn modelId="{9F479F34-E6DA-446B-A683-4C97D6966FF4}" type="presOf" srcId="{E2DED81B-A154-4D0B-ADED-EC5598860E69}" destId="{21561E16-9B58-462E-9A4D-7092E718F17B}" srcOrd="0" destOrd="0" presId="urn:microsoft.com/office/officeart/2008/layout/LinedList"/>
    <dgm:cxn modelId="{CAC6EA6D-673E-4154-8E69-4DA46121763B}" srcId="{1357E019-5ECA-4CF3-983E-5C0EDED85BCE}" destId="{DBF3927E-8AA5-451D-A1F3-552904EDB69A}" srcOrd="1" destOrd="0" parTransId="{C318B8C2-A748-4EC5-BE37-F4DB10C8217D}" sibTransId="{52C40FC9-1E4D-4E97-B978-8CCB3EAC7590}"/>
    <dgm:cxn modelId="{063ACD73-AB12-422C-8E54-1BFE36C143E3}" srcId="{1357E019-5ECA-4CF3-983E-5C0EDED85BCE}" destId="{12228A23-81D5-4982-9395-A3E9542456EC}" srcOrd="0" destOrd="0" parTransId="{E15E2835-FB0C-46FF-BCC6-11487A55EEFE}" sibTransId="{264DD184-0132-4D83-AEA8-90017B8A16AD}"/>
    <dgm:cxn modelId="{1111837E-DA63-4B5B-B505-93B180A70E82}" type="presOf" srcId="{DBF3927E-8AA5-451D-A1F3-552904EDB69A}" destId="{1498A639-19C1-4C3C-80FC-5E3CF6AF98D1}" srcOrd="0" destOrd="0" presId="urn:microsoft.com/office/officeart/2008/layout/LinedList"/>
    <dgm:cxn modelId="{E66A3BA5-E20A-415B-A203-120E4FC2AA0B}" type="presOf" srcId="{1357E019-5ECA-4CF3-983E-5C0EDED85BCE}" destId="{98762EEB-914B-46AA-A06F-81649E39944C}" srcOrd="0" destOrd="0" presId="urn:microsoft.com/office/officeart/2008/layout/LinedList"/>
    <dgm:cxn modelId="{20C417B0-6F98-465D-9079-E3DFDB029942}" srcId="{1357E019-5ECA-4CF3-983E-5C0EDED85BCE}" destId="{E2DED81B-A154-4D0B-ADED-EC5598860E69}" srcOrd="3" destOrd="0" parTransId="{B6039E7A-6038-4977-936C-1BA8EA1E6655}" sibTransId="{F230B0A2-EB53-488E-83B0-12DD56CCB79B}"/>
    <dgm:cxn modelId="{33C245B5-C930-4C1B-8290-1E0EEC9BFC3C}" type="presOf" srcId="{F396EF3B-C636-4762-9E3C-9E9C7B8EAED6}" destId="{B0691BC9-318D-422B-86CC-DB0A2760DEBA}" srcOrd="0" destOrd="0" presId="urn:microsoft.com/office/officeart/2008/layout/LinedList"/>
    <dgm:cxn modelId="{2E154DC1-1FAE-4A76-832D-FF7CA97A7F38}" type="presOf" srcId="{132515F4-3C6A-4E14-8392-D0E9D9FAFE57}" destId="{863C9DE8-9610-4916-A22C-2149E4502507}" srcOrd="0" destOrd="0" presId="urn:microsoft.com/office/officeart/2008/layout/LinedList"/>
    <dgm:cxn modelId="{704A11C8-B181-45F0-BA66-4C17521E4606}" srcId="{1357E019-5ECA-4CF3-983E-5C0EDED85BCE}" destId="{F396EF3B-C636-4762-9E3C-9E9C7B8EAED6}" srcOrd="2" destOrd="0" parTransId="{7563AA9B-97F0-4F07-8D9C-88DAD25DF26F}" sibTransId="{84449C9E-99B5-4D7D-83AB-178FC75B96DE}"/>
    <dgm:cxn modelId="{19CF337C-6EDC-4934-A621-9E187FF5657F}" type="presParOf" srcId="{98762EEB-914B-46AA-A06F-81649E39944C}" destId="{70CE68B8-FAAD-4079-A9E0-CC5D31B9A85F}" srcOrd="0" destOrd="0" presId="urn:microsoft.com/office/officeart/2008/layout/LinedList"/>
    <dgm:cxn modelId="{F8A7B675-5B15-4021-9B7E-A7B321FC8895}" type="presParOf" srcId="{98762EEB-914B-46AA-A06F-81649E39944C}" destId="{599D6EFB-573D-4D68-94FC-05E93412FE03}" srcOrd="1" destOrd="0" presId="urn:microsoft.com/office/officeart/2008/layout/LinedList"/>
    <dgm:cxn modelId="{40C92EF1-BD17-493E-8697-A7AA52C0ED1D}" type="presParOf" srcId="{599D6EFB-573D-4D68-94FC-05E93412FE03}" destId="{BE5984D9-8CC6-4424-BF62-5BD0736B0E33}" srcOrd="0" destOrd="0" presId="urn:microsoft.com/office/officeart/2008/layout/LinedList"/>
    <dgm:cxn modelId="{FA3CD017-61AB-41D9-9FFB-17CEC6116A15}" type="presParOf" srcId="{599D6EFB-573D-4D68-94FC-05E93412FE03}" destId="{D833AFAF-360F-4C40-9D28-5704CD7CEECA}" srcOrd="1" destOrd="0" presId="urn:microsoft.com/office/officeart/2008/layout/LinedList"/>
    <dgm:cxn modelId="{89AD6868-0733-4A87-96A0-BF938641E689}" type="presParOf" srcId="{98762EEB-914B-46AA-A06F-81649E39944C}" destId="{4844FA00-71B2-4AA6-B5AE-A2984FFE58F3}" srcOrd="2" destOrd="0" presId="urn:microsoft.com/office/officeart/2008/layout/LinedList"/>
    <dgm:cxn modelId="{4B814507-6403-4E20-8E9B-3AF2C89CCFF1}" type="presParOf" srcId="{98762EEB-914B-46AA-A06F-81649E39944C}" destId="{079EA4B5-5BBB-48B2-92A0-C0EFC898932F}" srcOrd="3" destOrd="0" presId="urn:microsoft.com/office/officeart/2008/layout/LinedList"/>
    <dgm:cxn modelId="{EF6249EA-D567-4CB7-925B-7C76EBBB102A}" type="presParOf" srcId="{079EA4B5-5BBB-48B2-92A0-C0EFC898932F}" destId="{1498A639-19C1-4C3C-80FC-5E3CF6AF98D1}" srcOrd="0" destOrd="0" presId="urn:microsoft.com/office/officeart/2008/layout/LinedList"/>
    <dgm:cxn modelId="{C0669E79-27AB-4068-B5B1-0EFB6174C213}" type="presParOf" srcId="{079EA4B5-5BBB-48B2-92A0-C0EFC898932F}" destId="{54299791-7F7D-49D9-81CC-E72F22126259}" srcOrd="1" destOrd="0" presId="urn:microsoft.com/office/officeart/2008/layout/LinedList"/>
    <dgm:cxn modelId="{6A3EB660-1FBC-419F-BAF9-14C3D1111CCD}" type="presParOf" srcId="{98762EEB-914B-46AA-A06F-81649E39944C}" destId="{5C28AEAC-96A4-4F4C-B208-D4727A371BB3}" srcOrd="4" destOrd="0" presId="urn:microsoft.com/office/officeart/2008/layout/LinedList"/>
    <dgm:cxn modelId="{44750785-DB42-4CF5-B91F-C6DACD0EBCE6}" type="presParOf" srcId="{98762EEB-914B-46AA-A06F-81649E39944C}" destId="{593DD36E-2CF3-478A-8F51-720B4B64D4FB}" srcOrd="5" destOrd="0" presId="urn:microsoft.com/office/officeart/2008/layout/LinedList"/>
    <dgm:cxn modelId="{9FBB3D88-1246-40F5-9943-892D749916E6}" type="presParOf" srcId="{593DD36E-2CF3-478A-8F51-720B4B64D4FB}" destId="{B0691BC9-318D-422B-86CC-DB0A2760DEBA}" srcOrd="0" destOrd="0" presId="urn:microsoft.com/office/officeart/2008/layout/LinedList"/>
    <dgm:cxn modelId="{F8DE7DD9-C471-45D6-85DF-A90548F40A72}" type="presParOf" srcId="{593DD36E-2CF3-478A-8F51-720B4B64D4FB}" destId="{CE43FF09-E46D-48D3-A8AD-4C33C95CBFBB}" srcOrd="1" destOrd="0" presId="urn:microsoft.com/office/officeart/2008/layout/LinedList"/>
    <dgm:cxn modelId="{4685DBBA-8498-4C95-B23C-33A1F8454007}" type="presParOf" srcId="{98762EEB-914B-46AA-A06F-81649E39944C}" destId="{467FB261-D1E9-4FFF-B028-1B07EB8169EE}" srcOrd="6" destOrd="0" presId="urn:microsoft.com/office/officeart/2008/layout/LinedList"/>
    <dgm:cxn modelId="{BF55A3C1-8AB8-44C0-A852-4E1498A8C480}" type="presParOf" srcId="{98762EEB-914B-46AA-A06F-81649E39944C}" destId="{90802277-5DB4-4BDB-AE3E-13DCFFEF24B8}" srcOrd="7" destOrd="0" presId="urn:microsoft.com/office/officeart/2008/layout/LinedList"/>
    <dgm:cxn modelId="{D7D29570-C3F2-4E5C-83DA-20EB545D1ED8}" type="presParOf" srcId="{90802277-5DB4-4BDB-AE3E-13DCFFEF24B8}" destId="{21561E16-9B58-462E-9A4D-7092E718F17B}" srcOrd="0" destOrd="0" presId="urn:microsoft.com/office/officeart/2008/layout/LinedList"/>
    <dgm:cxn modelId="{40958D53-FE89-440B-9910-3797B2885955}" type="presParOf" srcId="{90802277-5DB4-4BDB-AE3E-13DCFFEF24B8}" destId="{1003C14C-86CE-435E-96CF-DCE735F062B1}" srcOrd="1" destOrd="0" presId="urn:microsoft.com/office/officeart/2008/layout/LinedList"/>
    <dgm:cxn modelId="{B6663C8A-EAC6-4C77-A88D-AD1EA91008B4}" type="presParOf" srcId="{98762EEB-914B-46AA-A06F-81649E39944C}" destId="{58F8E50D-9058-4052-BE3A-190F2E61DC4D}" srcOrd="8" destOrd="0" presId="urn:microsoft.com/office/officeart/2008/layout/LinedList"/>
    <dgm:cxn modelId="{B93449B9-DCD3-4B5B-87D7-1669D335CACF}" type="presParOf" srcId="{98762EEB-914B-46AA-A06F-81649E39944C}" destId="{30723520-9134-4085-84E4-0F0FD7ED7A4C}" srcOrd="9" destOrd="0" presId="urn:microsoft.com/office/officeart/2008/layout/LinedList"/>
    <dgm:cxn modelId="{6C5C5CC6-2721-4F40-8F5F-8C6CBB7E1268}" type="presParOf" srcId="{30723520-9134-4085-84E4-0F0FD7ED7A4C}" destId="{863C9DE8-9610-4916-A22C-2149E4502507}" srcOrd="0" destOrd="0" presId="urn:microsoft.com/office/officeart/2008/layout/LinedList"/>
    <dgm:cxn modelId="{5A4CAF62-6DCC-4FD8-BABD-3D1AEECE5F88}" type="presParOf" srcId="{30723520-9134-4085-84E4-0F0FD7ED7A4C}" destId="{524F162D-8C4C-4190-9778-CFE0C6BEAD0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357E019-5ECA-4CF3-983E-5C0EDED85BC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228A23-81D5-4982-9395-A3E9542456EC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Poznám jeden domček.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5E2835-FB0C-46FF-BCC6-11487A55EEFE}" type="parTrans" cxnId="{063ACD73-AB12-422C-8E54-1BFE36C143E3}">
      <dgm:prSet/>
      <dgm:spPr/>
      <dgm:t>
        <a:bodyPr/>
        <a:lstStyle/>
        <a:p>
          <a:endParaRPr lang="en-US"/>
        </a:p>
      </dgm:t>
    </dgm:pt>
    <dgm:pt modelId="{264DD184-0132-4D83-AEA8-90017B8A16AD}" type="sibTrans" cxnId="{063ACD73-AB12-422C-8E54-1BFE36C143E3}">
      <dgm:prSet/>
      <dgm:spPr/>
      <dgm:t>
        <a:bodyPr/>
        <a:lstStyle/>
        <a:p>
          <a:endParaRPr lang="en-US"/>
        </a:p>
      </dgm:t>
    </dgm:pt>
    <dgm:pt modelId="{DBF3927E-8AA5-451D-A1F3-552904EDB69A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 ňom </a:t>
          </a:r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  <a:cs typeface="DokChampa" panose="020B0502040204020203" pitchFamily="34" charset="-34"/>
            </a:rPr>
            <a:t>5</a:t>
          </a:r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okChampa" panose="020B0502040204020203" pitchFamily="34" charset="-34"/>
              <a:cs typeface="DokChampa" panose="020B0502040204020203" pitchFamily="34" charset="-34"/>
            </a:rPr>
            <a:t>  </a:t>
          </a:r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bratov býva.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18B8C2-A748-4EC5-BE37-F4DB10C8217D}" type="parTrans" cxnId="{CAC6EA6D-673E-4154-8E69-4DA46121763B}">
      <dgm:prSet/>
      <dgm:spPr/>
      <dgm:t>
        <a:bodyPr/>
        <a:lstStyle/>
        <a:p>
          <a:endParaRPr lang="en-US"/>
        </a:p>
      </dgm:t>
    </dgm:pt>
    <dgm:pt modelId="{52C40FC9-1E4D-4E97-B978-8CCB3EAC7590}" type="sibTrans" cxnId="{CAC6EA6D-673E-4154-8E69-4DA46121763B}">
      <dgm:prSet/>
      <dgm:spPr/>
      <dgm:t>
        <a:bodyPr/>
        <a:lstStyle/>
        <a:p>
          <a:endParaRPr lang="en-US"/>
        </a:p>
      </dgm:t>
    </dgm:pt>
    <dgm:pt modelId="{F396EF3B-C636-4762-9E3C-9E9C7B8EAED6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Každý sa vo svojej izbičke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63AA9B-97F0-4F07-8D9C-88DAD25DF26F}" type="parTrans" cxnId="{704A11C8-B181-45F0-BA66-4C17521E4606}">
      <dgm:prSet/>
      <dgm:spPr/>
      <dgm:t>
        <a:bodyPr/>
        <a:lstStyle/>
        <a:p>
          <a:endParaRPr lang="en-US"/>
        </a:p>
      </dgm:t>
    </dgm:pt>
    <dgm:pt modelId="{84449C9E-99B5-4D7D-83AB-178FC75B96DE}" type="sibTrans" cxnId="{704A11C8-B181-45F0-BA66-4C17521E4606}">
      <dgm:prSet/>
      <dgm:spPr/>
      <dgm:t>
        <a:bodyPr/>
        <a:lstStyle/>
        <a:p>
          <a:endParaRPr lang="en-US"/>
        </a:p>
      </dgm:t>
    </dgm:pt>
    <dgm:pt modelId="{E2DED81B-A154-4D0B-ADED-EC5598860E69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ukrýva.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039E7A-6038-4977-936C-1BA8EA1E6655}" type="parTrans" cxnId="{20C417B0-6F98-465D-9079-E3DFDB029942}">
      <dgm:prSet/>
      <dgm:spPr/>
      <dgm:t>
        <a:bodyPr/>
        <a:lstStyle/>
        <a:p>
          <a:endParaRPr lang="en-US"/>
        </a:p>
      </dgm:t>
    </dgm:pt>
    <dgm:pt modelId="{F230B0A2-EB53-488E-83B0-12DD56CCB79B}" type="sibTrans" cxnId="{20C417B0-6F98-465D-9079-E3DFDB029942}">
      <dgm:prSet/>
      <dgm:spPr/>
      <dgm:t>
        <a:bodyPr/>
        <a:lstStyle/>
        <a:p>
          <a:endParaRPr lang="en-US"/>
        </a:p>
      </dgm:t>
    </dgm:pt>
    <dgm:pt modelId="{132515F4-3C6A-4E14-8392-D0E9D9FAFE57}">
      <dgm:prSet/>
      <dgm:spPr/>
      <dgm:t>
        <a:bodyPr/>
        <a:lstStyle/>
        <a:p>
          <a:r>
            <a:rPr lang="sk-SK" i="1" dirty="0"/>
            <a:t>Čo je to?</a:t>
          </a:r>
          <a:endParaRPr lang="en-US" dirty="0"/>
        </a:p>
      </dgm:t>
    </dgm:pt>
    <dgm:pt modelId="{C4901CAB-F8EA-459E-9F1D-AEB427BE277A}" type="parTrans" cxnId="{460FBC08-66FA-48C9-805D-98C009ED4708}">
      <dgm:prSet/>
      <dgm:spPr/>
      <dgm:t>
        <a:bodyPr/>
        <a:lstStyle/>
        <a:p>
          <a:endParaRPr lang="en-US"/>
        </a:p>
      </dgm:t>
    </dgm:pt>
    <dgm:pt modelId="{07B3D361-B6A7-4348-8A82-3CB5E118BCAE}" type="sibTrans" cxnId="{460FBC08-66FA-48C9-805D-98C009ED4708}">
      <dgm:prSet/>
      <dgm:spPr/>
      <dgm:t>
        <a:bodyPr/>
        <a:lstStyle/>
        <a:p>
          <a:endParaRPr lang="en-US"/>
        </a:p>
      </dgm:t>
    </dgm:pt>
    <dgm:pt modelId="{98762EEB-914B-46AA-A06F-81649E39944C}" type="pres">
      <dgm:prSet presAssocID="{1357E019-5ECA-4CF3-983E-5C0EDED85BCE}" presName="vert0" presStyleCnt="0">
        <dgm:presLayoutVars>
          <dgm:dir/>
          <dgm:animOne val="branch"/>
          <dgm:animLvl val="lvl"/>
        </dgm:presLayoutVars>
      </dgm:prSet>
      <dgm:spPr/>
    </dgm:pt>
    <dgm:pt modelId="{70CE68B8-FAAD-4079-A9E0-CC5D31B9A85F}" type="pres">
      <dgm:prSet presAssocID="{12228A23-81D5-4982-9395-A3E9542456EC}" presName="thickLine" presStyleLbl="alignNode1" presStyleIdx="0" presStyleCnt="5"/>
      <dgm:spPr/>
    </dgm:pt>
    <dgm:pt modelId="{599D6EFB-573D-4D68-94FC-05E93412FE03}" type="pres">
      <dgm:prSet presAssocID="{12228A23-81D5-4982-9395-A3E9542456EC}" presName="horz1" presStyleCnt="0"/>
      <dgm:spPr/>
    </dgm:pt>
    <dgm:pt modelId="{BE5984D9-8CC6-4424-BF62-5BD0736B0E33}" type="pres">
      <dgm:prSet presAssocID="{12228A23-81D5-4982-9395-A3E9542456EC}" presName="tx1" presStyleLbl="revTx" presStyleIdx="0" presStyleCnt="5"/>
      <dgm:spPr/>
    </dgm:pt>
    <dgm:pt modelId="{D833AFAF-360F-4C40-9D28-5704CD7CEECA}" type="pres">
      <dgm:prSet presAssocID="{12228A23-81D5-4982-9395-A3E9542456EC}" presName="vert1" presStyleCnt="0"/>
      <dgm:spPr/>
    </dgm:pt>
    <dgm:pt modelId="{4844FA00-71B2-4AA6-B5AE-A2984FFE58F3}" type="pres">
      <dgm:prSet presAssocID="{DBF3927E-8AA5-451D-A1F3-552904EDB69A}" presName="thickLine" presStyleLbl="alignNode1" presStyleIdx="1" presStyleCnt="5"/>
      <dgm:spPr/>
    </dgm:pt>
    <dgm:pt modelId="{079EA4B5-5BBB-48B2-92A0-C0EFC898932F}" type="pres">
      <dgm:prSet presAssocID="{DBF3927E-8AA5-451D-A1F3-552904EDB69A}" presName="horz1" presStyleCnt="0"/>
      <dgm:spPr/>
    </dgm:pt>
    <dgm:pt modelId="{1498A639-19C1-4C3C-80FC-5E3CF6AF98D1}" type="pres">
      <dgm:prSet presAssocID="{DBF3927E-8AA5-451D-A1F3-552904EDB69A}" presName="tx1" presStyleLbl="revTx" presStyleIdx="1" presStyleCnt="5"/>
      <dgm:spPr/>
    </dgm:pt>
    <dgm:pt modelId="{54299791-7F7D-49D9-81CC-E72F22126259}" type="pres">
      <dgm:prSet presAssocID="{DBF3927E-8AA5-451D-A1F3-552904EDB69A}" presName="vert1" presStyleCnt="0"/>
      <dgm:spPr/>
    </dgm:pt>
    <dgm:pt modelId="{5C28AEAC-96A4-4F4C-B208-D4727A371BB3}" type="pres">
      <dgm:prSet presAssocID="{F396EF3B-C636-4762-9E3C-9E9C7B8EAED6}" presName="thickLine" presStyleLbl="alignNode1" presStyleIdx="2" presStyleCnt="5"/>
      <dgm:spPr/>
    </dgm:pt>
    <dgm:pt modelId="{593DD36E-2CF3-478A-8F51-720B4B64D4FB}" type="pres">
      <dgm:prSet presAssocID="{F396EF3B-C636-4762-9E3C-9E9C7B8EAED6}" presName="horz1" presStyleCnt="0"/>
      <dgm:spPr/>
    </dgm:pt>
    <dgm:pt modelId="{B0691BC9-318D-422B-86CC-DB0A2760DEBA}" type="pres">
      <dgm:prSet presAssocID="{F396EF3B-C636-4762-9E3C-9E9C7B8EAED6}" presName="tx1" presStyleLbl="revTx" presStyleIdx="2" presStyleCnt="5"/>
      <dgm:spPr/>
    </dgm:pt>
    <dgm:pt modelId="{CE43FF09-E46D-48D3-A8AD-4C33C95CBFBB}" type="pres">
      <dgm:prSet presAssocID="{F396EF3B-C636-4762-9E3C-9E9C7B8EAED6}" presName="vert1" presStyleCnt="0"/>
      <dgm:spPr/>
    </dgm:pt>
    <dgm:pt modelId="{467FB261-D1E9-4FFF-B028-1B07EB8169EE}" type="pres">
      <dgm:prSet presAssocID="{E2DED81B-A154-4D0B-ADED-EC5598860E69}" presName="thickLine" presStyleLbl="alignNode1" presStyleIdx="3" presStyleCnt="5"/>
      <dgm:spPr/>
    </dgm:pt>
    <dgm:pt modelId="{90802277-5DB4-4BDB-AE3E-13DCFFEF24B8}" type="pres">
      <dgm:prSet presAssocID="{E2DED81B-A154-4D0B-ADED-EC5598860E69}" presName="horz1" presStyleCnt="0"/>
      <dgm:spPr/>
    </dgm:pt>
    <dgm:pt modelId="{21561E16-9B58-462E-9A4D-7092E718F17B}" type="pres">
      <dgm:prSet presAssocID="{E2DED81B-A154-4D0B-ADED-EC5598860E69}" presName="tx1" presStyleLbl="revTx" presStyleIdx="3" presStyleCnt="5"/>
      <dgm:spPr/>
    </dgm:pt>
    <dgm:pt modelId="{1003C14C-86CE-435E-96CF-DCE735F062B1}" type="pres">
      <dgm:prSet presAssocID="{E2DED81B-A154-4D0B-ADED-EC5598860E69}" presName="vert1" presStyleCnt="0"/>
      <dgm:spPr/>
    </dgm:pt>
    <dgm:pt modelId="{58F8E50D-9058-4052-BE3A-190F2E61DC4D}" type="pres">
      <dgm:prSet presAssocID="{132515F4-3C6A-4E14-8392-D0E9D9FAFE57}" presName="thickLine" presStyleLbl="alignNode1" presStyleIdx="4" presStyleCnt="5"/>
      <dgm:spPr/>
    </dgm:pt>
    <dgm:pt modelId="{30723520-9134-4085-84E4-0F0FD7ED7A4C}" type="pres">
      <dgm:prSet presAssocID="{132515F4-3C6A-4E14-8392-D0E9D9FAFE57}" presName="horz1" presStyleCnt="0"/>
      <dgm:spPr/>
    </dgm:pt>
    <dgm:pt modelId="{863C9DE8-9610-4916-A22C-2149E4502507}" type="pres">
      <dgm:prSet presAssocID="{132515F4-3C6A-4E14-8392-D0E9D9FAFE57}" presName="tx1" presStyleLbl="revTx" presStyleIdx="4" presStyleCnt="5"/>
      <dgm:spPr/>
    </dgm:pt>
    <dgm:pt modelId="{524F162D-8C4C-4190-9778-CFE0C6BEAD07}" type="pres">
      <dgm:prSet presAssocID="{132515F4-3C6A-4E14-8392-D0E9D9FAFE57}" presName="vert1" presStyleCnt="0"/>
      <dgm:spPr/>
    </dgm:pt>
  </dgm:ptLst>
  <dgm:cxnLst>
    <dgm:cxn modelId="{460FBC08-66FA-48C9-805D-98C009ED4708}" srcId="{1357E019-5ECA-4CF3-983E-5C0EDED85BCE}" destId="{132515F4-3C6A-4E14-8392-D0E9D9FAFE57}" srcOrd="4" destOrd="0" parTransId="{C4901CAB-F8EA-459E-9F1D-AEB427BE277A}" sibTransId="{07B3D361-B6A7-4348-8A82-3CB5E118BCAE}"/>
    <dgm:cxn modelId="{C1C0B812-F5C5-4EC2-9707-C6A4CC68A8C6}" type="presOf" srcId="{12228A23-81D5-4982-9395-A3E9542456EC}" destId="{BE5984D9-8CC6-4424-BF62-5BD0736B0E33}" srcOrd="0" destOrd="0" presId="urn:microsoft.com/office/officeart/2008/layout/LinedList"/>
    <dgm:cxn modelId="{9F479F34-E6DA-446B-A683-4C97D6966FF4}" type="presOf" srcId="{E2DED81B-A154-4D0B-ADED-EC5598860E69}" destId="{21561E16-9B58-462E-9A4D-7092E718F17B}" srcOrd="0" destOrd="0" presId="urn:microsoft.com/office/officeart/2008/layout/LinedList"/>
    <dgm:cxn modelId="{CAC6EA6D-673E-4154-8E69-4DA46121763B}" srcId="{1357E019-5ECA-4CF3-983E-5C0EDED85BCE}" destId="{DBF3927E-8AA5-451D-A1F3-552904EDB69A}" srcOrd="1" destOrd="0" parTransId="{C318B8C2-A748-4EC5-BE37-F4DB10C8217D}" sibTransId="{52C40FC9-1E4D-4E97-B978-8CCB3EAC7590}"/>
    <dgm:cxn modelId="{063ACD73-AB12-422C-8E54-1BFE36C143E3}" srcId="{1357E019-5ECA-4CF3-983E-5C0EDED85BCE}" destId="{12228A23-81D5-4982-9395-A3E9542456EC}" srcOrd="0" destOrd="0" parTransId="{E15E2835-FB0C-46FF-BCC6-11487A55EEFE}" sibTransId="{264DD184-0132-4D83-AEA8-90017B8A16AD}"/>
    <dgm:cxn modelId="{1111837E-DA63-4B5B-B505-93B180A70E82}" type="presOf" srcId="{DBF3927E-8AA5-451D-A1F3-552904EDB69A}" destId="{1498A639-19C1-4C3C-80FC-5E3CF6AF98D1}" srcOrd="0" destOrd="0" presId="urn:microsoft.com/office/officeart/2008/layout/LinedList"/>
    <dgm:cxn modelId="{E66A3BA5-E20A-415B-A203-120E4FC2AA0B}" type="presOf" srcId="{1357E019-5ECA-4CF3-983E-5C0EDED85BCE}" destId="{98762EEB-914B-46AA-A06F-81649E39944C}" srcOrd="0" destOrd="0" presId="urn:microsoft.com/office/officeart/2008/layout/LinedList"/>
    <dgm:cxn modelId="{20C417B0-6F98-465D-9079-E3DFDB029942}" srcId="{1357E019-5ECA-4CF3-983E-5C0EDED85BCE}" destId="{E2DED81B-A154-4D0B-ADED-EC5598860E69}" srcOrd="3" destOrd="0" parTransId="{B6039E7A-6038-4977-936C-1BA8EA1E6655}" sibTransId="{F230B0A2-EB53-488E-83B0-12DD56CCB79B}"/>
    <dgm:cxn modelId="{33C245B5-C930-4C1B-8290-1E0EEC9BFC3C}" type="presOf" srcId="{F396EF3B-C636-4762-9E3C-9E9C7B8EAED6}" destId="{B0691BC9-318D-422B-86CC-DB0A2760DEBA}" srcOrd="0" destOrd="0" presId="urn:microsoft.com/office/officeart/2008/layout/LinedList"/>
    <dgm:cxn modelId="{2E154DC1-1FAE-4A76-832D-FF7CA97A7F38}" type="presOf" srcId="{132515F4-3C6A-4E14-8392-D0E9D9FAFE57}" destId="{863C9DE8-9610-4916-A22C-2149E4502507}" srcOrd="0" destOrd="0" presId="urn:microsoft.com/office/officeart/2008/layout/LinedList"/>
    <dgm:cxn modelId="{704A11C8-B181-45F0-BA66-4C17521E4606}" srcId="{1357E019-5ECA-4CF3-983E-5C0EDED85BCE}" destId="{F396EF3B-C636-4762-9E3C-9E9C7B8EAED6}" srcOrd="2" destOrd="0" parTransId="{7563AA9B-97F0-4F07-8D9C-88DAD25DF26F}" sibTransId="{84449C9E-99B5-4D7D-83AB-178FC75B96DE}"/>
    <dgm:cxn modelId="{19CF337C-6EDC-4934-A621-9E187FF5657F}" type="presParOf" srcId="{98762EEB-914B-46AA-A06F-81649E39944C}" destId="{70CE68B8-FAAD-4079-A9E0-CC5D31B9A85F}" srcOrd="0" destOrd="0" presId="urn:microsoft.com/office/officeart/2008/layout/LinedList"/>
    <dgm:cxn modelId="{F8A7B675-5B15-4021-9B7E-A7B321FC8895}" type="presParOf" srcId="{98762EEB-914B-46AA-A06F-81649E39944C}" destId="{599D6EFB-573D-4D68-94FC-05E93412FE03}" srcOrd="1" destOrd="0" presId="urn:microsoft.com/office/officeart/2008/layout/LinedList"/>
    <dgm:cxn modelId="{40C92EF1-BD17-493E-8697-A7AA52C0ED1D}" type="presParOf" srcId="{599D6EFB-573D-4D68-94FC-05E93412FE03}" destId="{BE5984D9-8CC6-4424-BF62-5BD0736B0E33}" srcOrd="0" destOrd="0" presId="urn:microsoft.com/office/officeart/2008/layout/LinedList"/>
    <dgm:cxn modelId="{FA3CD017-61AB-41D9-9FFB-17CEC6116A15}" type="presParOf" srcId="{599D6EFB-573D-4D68-94FC-05E93412FE03}" destId="{D833AFAF-360F-4C40-9D28-5704CD7CEECA}" srcOrd="1" destOrd="0" presId="urn:microsoft.com/office/officeart/2008/layout/LinedList"/>
    <dgm:cxn modelId="{89AD6868-0733-4A87-96A0-BF938641E689}" type="presParOf" srcId="{98762EEB-914B-46AA-A06F-81649E39944C}" destId="{4844FA00-71B2-4AA6-B5AE-A2984FFE58F3}" srcOrd="2" destOrd="0" presId="urn:microsoft.com/office/officeart/2008/layout/LinedList"/>
    <dgm:cxn modelId="{4B814507-6403-4E20-8E9B-3AF2C89CCFF1}" type="presParOf" srcId="{98762EEB-914B-46AA-A06F-81649E39944C}" destId="{079EA4B5-5BBB-48B2-92A0-C0EFC898932F}" srcOrd="3" destOrd="0" presId="urn:microsoft.com/office/officeart/2008/layout/LinedList"/>
    <dgm:cxn modelId="{EF6249EA-D567-4CB7-925B-7C76EBBB102A}" type="presParOf" srcId="{079EA4B5-5BBB-48B2-92A0-C0EFC898932F}" destId="{1498A639-19C1-4C3C-80FC-5E3CF6AF98D1}" srcOrd="0" destOrd="0" presId="urn:microsoft.com/office/officeart/2008/layout/LinedList"/>
    <dgm:cxn modelId="{C0669E79-27AB-4068-B5B1-0EFB6174C213}" type="presParOf" srcId="{079EA4B5-5BBB-48B2-92A0-C0EFC898932F}" destId="{54299791-7F7D-49D9-81CC-E72F22126259}" srcOrd="1" destOrd="0" presId="urn:microsoft.com/office/officeart/2008/layout/LinedList"/>
    <dgm:cxn modelId="{6A3EB660-1FBC-419F-BAF9-14C3D1111CCD}" type="presParOf" srcId="{98762EEB-914B-46AA-A06F-81649E39944C}" destId="{5C28AEAC-96A4-4F4C-B208-D4727A371BB3}" srcOrd="4" destOrd="0" presId="urn:microsoft.com/office/officeart/2008/layout/LinedList"/>
    <dgm:cxn modelId="{44750785-DB42-4CF5-B91F-C6DACD0EBCE6}" type="presParOf" srcId="{98762EEB-914B-46AA-A06F-81649E39944C}" destId="{593DD36E-2CF3-478A-8F51-720B4B64D4FB}" srcOrd="5" destOrd="0" presId="urn:microsoft.com/office/officeart/2008/layout/LinedList"/>
    <dgm:cxn modelId="{9FBB3D88-1246-40F5-9943-892D749916E6}" type="presParOf" srcId="{593DD36E-2CF3-478A-8F51-720B4B64D4FB}" destId="{B0691BC9-318D-422B-86CC-DB0A2760DEBA}" srcOrd="0" destOrd="0" presId="urn:microsoft.com/office/officeart/2008/layout/LinedList"/>
    <dgm:cxn modelId="{F8DE7DD9-C471-45D6-85DF-A90548F40A72}" type="presParOf" srcId="{593DD36E-2CF3-478A-8F51-720B4B64D4FB}" destId="{CE43FF09-E46D-48D3-A8AD-4C33C95CBFBB}" srcOrd="1" destOrd="0" presId="urn:microsoft.com/office/officeart/2008/layout/LinedList"/>
    <dgm:cxn modelId="{4685DBBA-8498-4C95-B23C-33A1F8454007}" type="presParOf" srcId="{98762EEB-914B-46AA-A06F-81649E39944C}" destId="{467FB261-D1E9-4FFF-B028-1B07EB8169EE}" srcOrd="6" destOrd="0" presId="urn:microsoft.com/office/officeart/2008/layout/LinedList"/>
    <dgm:cxn modelId="{BF55A3C1-8AB8-44C0-A852-4E1498A8C480}" type="presParOf" srcId="{98762EEB-914B-46AA-A06F-81649E39944C}" destId="{90802277-5DB4-4BDB-AE3E-13DCFFEF24B8}" srcOrd="7" destOrd="0" presId="urn:microsoft.com/office/officeart/2008/layout/LinedList"/>
    <dgm:cxn modelId="{D7D29570-C3F2-4E5C-83DA-20EB545D1ED8}" type="presParOf" srcId="{90802277-5DB4-4BDB-AE3E-13DCFFEF24B8}" destId="{21561E16-9B58-462E-9A4D-7092E718F17B}" srcOrd="0" destOrd="0" presId="urn:microsoft.com/office/officeart/2008/layout/LinedList"/>
    <dgm:cxn modelId="{40958D53-FE89-440B-9910-3797B2885955}" type="presParOf" srcId="{90802277-5DB4-4BDB-AE3E-13DCFFEF24B8}" destId="{1003C14C-86CE-435E-96CF-DCE735F062B1}" srcOrd="1" destOrd="0" presId="urn:microsoft.com/office/officeart/2008/layout/LinedList"/>
    <dgm:cxn modelId="{B6663C8A-EAC6-4C77-A88D-AD1EA91008B4}" type="presParOf" srcId="{98762EEB-914B-46AA-A06F-81649E39944C}" destId="{58F8E50D-9058-4052-BE3A-190F2E61DC4D}" srcOrd="8" destOrd="0" presId="urn:microsoft.com/office/officeart/2008/layout/LinedList"/>
    <dgm:cxn modelId="{B93449B9-DCD3-4B5B-87D7-1669D335CACF}" type="presParOf" srcId="{98762EEB-914B-46AA-A06F-81649E39944C}" destId="{30723520-9134-4085-84E4-0F0FD7ED7A4C}" srcOrd="9" destOrd="0" presId="urn:microsoft.com/office/officeart/2008/layout/LinedList"/>
    <dgm:cxn modelId="{6C5C5CC6-2721-4F40-8F5F-8C6CBB7E1268}" type="presParOf" srcId="{30723520-9134-4085-84E4-0F0FD7ED7A4C}" destId="{863C9DE8-9610-4916-A22C-2149E4502507}" srcOrd="0" destOrd="0" presId="urn:microsoft.com/office/officeart/2008/layout/LinedList"/>
    <dgm:cxn modelId="{5A4CAF62-6DCC-4FD8-BABD-3D1AEECE5F88}" type="presParOf" srcId="{30723520-9134-4085-84E4-0F0FD7ED7A4C}" destId="{524F162D-8C4C-4190-9778-CFE0C6BEAD0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357E019-5ECA-4CF3-983E-5C0EDED85BC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228A23-81D5-4982-9395-A3E9542456EC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Prasiatko ja také mám,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5E2835-FB0C-46FF-BCC6-11487A55EEFE}" type="parTrans" cxnId="{063ACD73-AB12-422C-8E54-1BFE36C143E3}">
      <dgm:prSet/>
      <dgm:spPr/>
      <dgm:t>
        <a:bodyPr/>
        <a:lstStyle/>
        <a:p>
          <a:endParaRPr lang="en-US"/>
        </a:p>
      </dgm:t>
    </dgm:pt>
    <dgm:pt modelId="{264DD184-0132-4D83-AEA8-90017B8A16AD}" type="sibTrans" cxnId="{063ACD73-AB12-422C-8E54-1BFE36C143E3}">
      <dgm:prSet/>
      <dgm:spPr/>
      <dgm:t>
        <a:bodyPr/>
        <a:lstStyle/>
        <a:p>
          <a:endParaRPr lang="en-US"/>
        </a:p>
      </dgm:t>
    </dgm:pt>
    <dgm:pt modelId="{DBF3927E-8AA5-451D-A1F3-552904EDB69A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čo doň mince ukladám.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18B8C2-A748-4EC5-BE37-F4DB10C8217D}" type="parTrans" cxnId="{CAC6EA6D-673E-4154-8E69-4DA46121763B}">
      <dgm:prSet/>
      <dgm:spPr/>
      <dgm:t>
        <a:bodyPr/>
        <a:lstStyle/>
        <a:p>
          <a:endParaRPr lang="en-US"/>
        </a:p>
      </dgm:t>
    </dgm:pt>
    <dgm:pt modelId="{52C40FC9-1E4D-4E97-B978-8CCB3EAC7590}" type="sibTrans" cxnId="{CAC6EA6D-673E-4154-8E69-4DA46121763B}">
      <dgm:prSet/>
      <dgm:spPr/>
      <dgm:t>
        <a:bodyPr/>
        <a:lstStyle/>
        <a:p>
          <a:endParaRPr lang="en-US"/>
        </a:p>
      </dgm:t>
    </dgm:pt>
    <dgm:pt modelId="{F396EF3B-C636-4762-9E3C-9E9C7B8EAED6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 roku je svinka tlstá.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63AA9B-97F0-4F07-8D9C-88DAD25DF26F}" type="parTrans" cxnId="{704A11C8-B181-45F0-BA66-4C17521E4606}">
      <dgm:prSet/>
      <dgm:spPr/>
      <dgm:t>
        <a:bodyPr/>
        <a:lstStyle/>
        <a:p>
          <a:endParaRPr lang="en-US"/>
        </a:p>
      </dgm:t>
    </dgm:pt>
    <dgm:pt modelId="{84449C9E-99B5-4D7D-83AB-178FC75B96DE}" type="sibTrans" cxnId="{704A11C8-B181-45F0-BA66-4C17521E4606}">
      <dgm:prSet/>
      <dgm:spPr/>
      <dgm:t>
        <a:bodyPr/>
        <a:lstStyle/>
        <a:p>
          <a:endParaRPr lang="en-US"/>
        </a:p>
      </dgm:t>
    </dgm:pt>
    <dgm:pt modelId="{E2DED81B-A154-4D0B-ADED-EC5598860E69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Udriem a peňazí </a:t>
          </a:r>
          <a:r>
            <a:rPr lang="sk-SK" b="1" i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spústa</a:t>
          </a:r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039E7A-6038-4977-936C-1BA8EA1E6655}" type="parTrans" cxnId="{20C417B0-6F98-465D-9079-E3DFDB029942}">
      <dgm:prSet/>
      <dgm:spPr/>
      <dgm:t>
        <a:bodyPr/>
        <a:lstStyle/>
        <a:p>
          <a:endParaRPr lang="en-US"/>
        </a:p>
      </dgm:t>
    </dgm:pt>
    <dgm:pt modelId="{F230B0A2-EB53-488E-83B0-12DD56CCB79B}" type="sibTrans" cxnId="{20C417B0-6F98-465D-9079-E3DFDB029942}">
      <dgm:prSet/>
      <dgm:spPr/>
      <dgm:t>
        <a:bodyPr/>
        <a:lstStyle/>
        <a:p>
          <a:endParaRPr lang="en-US"/>
        </a:p>
      </dgm:t>
    </dgm:pt>
    <dgm:pt modelId="{132515F4-3C6A-4E14-8392-D0E9D9FAFE57}">
      <dgm:prSet/>
      <dgm:spPr/>
      <dgm:t>
        <a:bodyPr/>
        <a:lstStyle/>
        <a:p>
          <a:r>
            <a:rPr lang="sk-SK" i="1" dirty="0"/>
            <a:t>Čo je to?</a:t>
          </a:r>
          <a:endParaRPr lang="en-US" dirty="0"/>
        </a:p>
      </dgm:t>
    </dgm:pt>
    <dgm:pt modelId="{C4901CAB-F8EA-459E-9F1D-AEB427BE277A}" type="parTrans" cxnId="{460FBC08-66FA-48C9-805D-98C009ED4708}">
      <dgm:prSet/>
      <dgm:spPr/>
      <dgm:t>
        <a:bodyPr/>
        <a:lstStyle/>
        <a:p>
          <a:endParaRPr lang="en-US"/>
        </a:p>
      </dgm:t>
    </dgm:pt>
    <dgm:pt modelId="{07B3D361-B6A7-4348-8A82-3CB5E118BCAE}" type="sibTrans" cxnId="{460FBC08-66FA-48C9-805D-98C009ED4708}">
      <dgm:prSet/>
      <dgm:spPr/>
      <dgm:t>
        <a:bodyPr/>
        <a:lstStyle/>
        <a:p>
          <a:endParaRPr lang="en-US"/>
        </a:p>
      </dgm:t>
    </dgm:pt>
    <dgm:pt modelId="{98762EEB-914B-46AA-A06F-81649E39944C}" type="pres">
      <dgm:prSet presAssocID="{1357E019-5ECA-4CF3-983E-5C0EDED85BCE}" presName="vert0" presStyleCnt="0">
        <dgm:presLayoutVars>
          <dgm:dir/>
          <dgm:animOne val="branch"/>
          <dgm:animLvl val="lvl"/>
        </dgm:presLayoutVars>
      </dgm:prSet>
      <dgm:spPr/>
    </dgm:pt>
    <dgm:pt modelId="{70CE68B8-FAAD-4079-A9E0-CC5D31B9A85F}" type="pres">
      <dgm:prSet presAssocID="{12228A23-81D5-4982-9395-A3E9542456EC}" presName="thickLine" presStyleLbl="alignNode1" presStyleIdx="0" presStyleCnt="5"/>
      <dgm:spPr/>
    </dgm:pt>
    <dgm:pt modelId="{599D6EFB-573D-4D68-94FC-05E93412FE03}" type="pres">
      <dgm:prSet presAssocID="{12228A23-81D5-4982-9395-A3E9542456EC}" presName="horz1" presStyleCnt="0"/>
      <dgm:spPr/>
    </dgm:pt>
    <dgm:pt modelId="{BE5984D9-8CC6-4424-BF62-5BD0736B0E33}" type="pres">
      <dgm:prSet presAssocID="{12228A23-81D5-4982-9395-A3E9542456EC}" presName="tx1" presStyleLbl="revTx" presStyleIdx="0" presStyleCnt="5"/>
      <dgm:spPr/>
    </dgm:pt>
    <dgm:pt modelId="{D833AFAF-360F-4C40-9D28-5704CD7CEECA}" type="pres">
      <dgm:prSet presAssocID="{12228A23-81D5-4982-9395-A3E9542456EC}" presName="vert1" presStyleCnt="0"/>
      <dgm:spPr/>
    </dgm:pt>
    <dgm:pt modelId="{4844FA00-71B2-4AA6-B5AE-A2984FFE58F3}" type="pres">
      <dgm:prSet presAssocID="{DBF3927E-8AA5-451D-A1F3-552904EDB69A}" presName="thickLine" presStyleLbl="alignNode1" presStyleIdx="1" presStyleCnt="5"/>
      <dgm:spPr/>
    </dgm:pt>
    <dgm:pt modelId="{079EA4B5-5BBB-48B2-92A0-C0EFC898932F}" type="pres">
      <dgm:prSet presAssocID="{DBF3927E-8AA5-451D-A1F3-552904EDB69A}" presName="horz1" presStyleCnt="0"/>
      <dgm:spPr/>
    </dgm:pt>
    <dgm:pt modelId="{1498A639-19C1-4C3C-80FC-5E3CF6AF98D1}" type="pres">
      <dgm:prSet presAssocID="{DBF3927E-8AA5-451D-A1F3-552904EDB69A}" presName="tx1" presStyleLbl="revTx" presStyleIdx="1" presStyleCnt="5"/>
      <dgm:spPr/>
    </dgm:pt>
    <dgm:pt modelId="{54299791-7F7D-49D9-81CC-E72F22126259}" type="pres">
      <dgm:prSet presAssocID="{DBF3927E-8AA5-451D-A1F3-552904EDB69A}" presName="vert1" presStyleCnt="0"/>
      <dgm:spPr/>
    </dgm:pt>
    <dgm:pt modelId="{5C28AEAC-96A4-4F4C-B208-D4727A371BB3}" type="pres">
      <dgm:prSet presAssocID="{F396EF3B-C636-4762-9E3C-9E9C7B8EAED6}" presName="thickLine" presStyleLbl="alignNode1" presStyleIdx="2" presStyleCnt="5"/>
      <dgm:spPr/>
    </dgm:pt>
    <dgm:pt modelId="{593DD36E-2CF3-478A-8F51-720B4B64D4FB}" type="pres">
      <dgm:prSet presAssocID="{F396EF3B-C636-4762-9E3C-9E9C7B8EAED6}" presName="horz1" presStyleCnt="0"/>
      <dgm:spPr/>
    </dgm:pt>
    <dgm:pt modelId="{B0691BC9-318D-422B-86CC-DB0A2760DEBA}" type="pres">
      <dgm:prSet presAssocID="{F396EF3B-C636-4762-9E3C-9E9C7B8EAED6}" presName="tx1" presStyleLbl="revTx" presStyleIdx="2" presStyleCnt="5"/>
      <dgm:spPr/>
    </dgm:pt>
    <dgm:pt modelId="{CE43FF09-E46D-48D3-A8AD-4C33C95CBFBB}" type="pres">
      <dgm:prSet presAssocID="{F396EF3B-C636-4762-9E3C-9E9C7B8EAED6}" presName="vert1" presStyleCnt="0"/>
      <dgm:spPr/>
    </dgm:pt>
    <dgm:pt modelId="{467FB261-D1E9-4FFF-B028-1B07EB8169EE}" type="pres">
      <dgm:prSet presAssocID="{E2DED81B-A154-4D0B-ADED-EC5598860E69}" presName="thickLine" presStyleLbl="alignNode1" presStyleIdx="3" presStyleCnt="5"/>
      <dgm:spPr/>
    </dgm:pt>
    <dgm:pt modelId="{90802277-5DB4-4BDB-AE3E-13DCFFEF24B8}" type="pres">
      <dgm:prSet presAssocID="{E2DED81B-A154-4D0B-ADED-EC5598860E69}" presName="horz1" presStyleCnt="0"/>
      <dgm:spPr/>
    </dgm:pt>
    <dgm:pt modelId="{21561E16-9B58-462E-9A4D-7092E718F17B}" type="pres">
      <dgm:prSet presAssocID="{E2DED81B-A154-4D0B-ADED-EC5598860E69}" presName="tx1" presStyleLbl="revTx" presStyleIdx="3" presStyleCnt="5"/>
      <dgm:spPr/>
    </dgm:pt>
    <dgm:pt modelId="{1003C14C-86CE-435E-96CF-DCE735F062B1}" type="pres">
      <dgm:prSet presAssocID="{E2DED81B-A154-4D0B-ADED-EC5598860E69}" presName="vert1" presStyleCnt="0"/>
      <dgm:spPr/>
    </dgm:pt>
    <dgm:pt modelId="{58F8E50D-9058-4052-BE3A-190F2E61DC4D}" type="pres">
      <dgm:prSet presAssocID="{132515F4-3C6A-4E14-8392-D0E9D9FAFE57}" presName="thickLine" presStyleLbl="alignNode1" presStyleIdx="4" presStyleCnt="5"/>
      <dgm:spPr/>
    </dgm:pt>
    <dgm:pt modelId="{30723520-9134-4085-84E4-0F0FD7ED7A4C}" type="pres">
      <dgm:prSet presAssocID="{132515F4-3C6A-4E14-8392-D0E9D9FAFE57}" presName="horz1" presStyleCnt="0"/>
      <dgm:spPr/>
    </dgm:pt>
    <dgm:pt modelId="{863C9DE8-9610-4916-A22C-2149E4502507}" type="pres">
      <dgm:prSet presAssocID="{132515F4-3C6A-4E14-8392-D0E9D9FAFE57}" presName="tx1" presStyleLbl="revTx" presStyleIdx="4" presStyleCnt="5"/>
      <dgm:spPr/>
    </dgm:pt>
    <dgm:pt modelId="{524F162D-8C4C-4190-9778-CFE0C6BEAD07}" type="pres">
      <dgm:prSet presAssocID="{132515F4-3C6A-4E14-8392-D0E9D9FAFE57}" presName="vert1" presStyleCnt="0"/>
      <dgm:spPr/>
    </dgm:pt>
  </dgm:ptLst>
  <dgm:cxnLst>
    <dgm:cxn modelId="{460FBC08-66FA-48C9-805D-98C009ED4708}" srcId="{1357E019-5ECA-4CF3-983E-5C0EDED85BCE}" destId="{132515F4-3C6A-4E14-8392-D0E9D9FAFE57}" srcOrd="4" destOrd="0" parTransId="{C4901CAB-F8EA-459E-9F1D-AEB427BE277A}" sibTransId="{07B3D361-B6A7-4348-8A82-3CB5E118BCAE}"/>
    <dgm:cxn modelId="{C1C0B812-F5C5-4EC2-9707-C6A4CC68A8C6}" type="presOf" srcId="{12228A23-81D5-4982-9395-A3E9542456EC}" destId="{BE5984D9-8CC6-4424-BF62-5BD0736B0E33}" srcOrd="0" destOrd="0" presId="urn:microsoft.com/office/officeart/2008/layout/LinedList"/>
    <dgm:cxn modelId="{9F479F34-E6DA-446B-A683-4C97D6966FF4}" type="presOf" srcId="{E2DED81B-A154-4D0B-ADED-EC5598860E69}" destId="{21561E16-9B58-462E-9A4D-7092E718F17B}" srcOrd="0" destOrd="0" presId="urn:microsoft.com/office/officeart/2008/layout/LinedList"/>
    <dgm:cxn modelId="{CAC6EA6D-673E-4154-8E69-4DA46121763B}" srcId="{1357E019-5ECA-4CF3-983E-5C0EDED85BCE}" destId="{DBF3927E-8AA5-451D-A1F3-552904EDB69A}" srcOrd="1" destOrd="0" parTransId="{C318B8C2-A748-4EC5-BE37-F4DB10C8217D}" sibTransId="{52C40FC9-1E4D-4E97-B978-8CCB3EAC7590}"/>
    <dgm:cxn modelId="{063ACD73-AB12-422C-8E54-1BFE36C143E3}" srcId="{1357E019-5ECA-4CF3-983E-5C0EDED85BCE}" destId="{12228A23-81D5-4982-9395-A3E9542456EC}" srcOrd="0" destOrd="0" parTransId="{E15E2835-FB0C-46FF-BCC6-11487A55EEFE}" sibTransId="{264DD184-0132-4D83-AEA8-90017B8A16AD}"/>
    <dgm:cxn modelId="{1111837E-DA63-4B5B-B505-93B180A70E82}" type="presOf" srcId="{DBF3927E-8AA5-451D-A1F3-552904EDB69A}" destId="{1498A639-19C1-4C3C-80FC-5E3CF6AF98D1}" srcOrd="0" destOrd="0" presId="urn:microsoft.com/office/officeart/2008/layout/LinedList"/>
    <dgm:cxn modelId="{E66A3BA5-E20A-415B-A203-120E4FC2AA0B}" type="presOf" srcId="{1357E019-5ECA-4CF3-983E-5C0EDED85BCE}" destId="{98762EEB-914B-46AA-A06F-81649E39944C}" srcOrd="0" destOrd="0" presId="urn:microsoft.com/office/officeart/2008/layout/LinedList"/>
    <dgm:cxn modelId="{20C417B0-6F98-465D-9079-E3DFDB029942}" srcId="{1357E019-5ECA-4CF3-983E-5C0EDED85BCE}" destId="{E2DED81B-A154-4D0B-ADED-EC5598860E69}" srcOrd="3" destOrd="0" parTransId="{B6039E7A-6038-4977-936C-1BA8EA1E6655}" sibTransId="{F230B0A2-EB53-488E-83B0-12DD56CCB79B}"/>
    <dgm:cxn modelId="{33C245B5-C930-4C1B-8290-1E0EEC9BFC3C}" type="presOf" srcId="{F396EF3B-C636-4762-9E3C-9E9C7B8EAED6}" destId="{B0691BC9-318D-422B-86CC-DB0A2760DEBA}" srcOrd="0" destOrd="0" presId="urn:microsoft.com/office/officeart/2008/layout/LinedList"/>
    <dgm:cxn modelId="{2E154DC1-1FAE-4A76-832D-FF7CA97A7F38}" type="presOf" srcId="{132515F4-3C6A-4E14-8392-D0E9D9FAFE57}" destId="{863C9DE8-9610-4916-A22C-2149E4502507}" srcOrd="0" destOrd="0" presId="urn:microsoft.com/office/officeart/2008/layout/LinedList"/>
    <dgm:cxn modelId="{704A11C8-B181-45F0-BA66-4C17521E4606}" srcId="{1357E019-5ECA-4CF3-983E-5C0EDED85BCE}" destId="{F396EF3B-C636-4762-9E3C-9E9C7B8EAED6}" srcOrd="2" destOrd="0" parTransId="{7563AA9B-97F0-4F07-8D9C-88DAD25DF26F}" sibTransId="{84449C9E-99B5-4D7D-83AB-178FC75B96DE}"/>
    <dgm:cxn modelId="{19CF337C-6EDC-4934-A621-9E187FF5657F}" type="presParOf" srcId="{98762EEB-914B-46AA-A06F-81649E39944C}" destId="{70CE68B8-FAAD-4079-A9E0-CC5D31B9A85F}" srcOrd="0" destOrd="0" presId="urn:microsoft.com/office/officeart/2008/layout/LinedList"/>
    <dgm:cxn modelId="{F8A7B675-5B15-4021-9B7E-A7B321FC8895}" type="presParOf" srcId="{98762EEB-914B-46AA-A06F-81649E39944C}" destId="{599D6EFB-573D-4D68-94FC-05E93412FE03}" srcOrd="1" destOrd="0" presId="urn:microsoft.com/office/officeart/2008/layout/LinedList"/>
    <dgm:cxn modelId="{40C92EF1-BD17-493E-8697-A7AA52C0ED1D}" type="presParOf" srcId="{599D6EFB-573D-4D68-94FC-05E93412FE03}" destId="{BE5984D9-8CC6-4424-BF62-5BD0736B0E33}" srcOrd="0" destOrd="0" presId="urn:microsoft.com/office/officeart/2008/layout/LinedList"/>
    <dgm:cxn modelId="{FA3CD017-61AB-41D9-9FFB-17CEC6116A15}" type="presParOf" srcId="{599D6EFB-573D-4D68-94FC-05E93412FE03}" destId="{D833AFAF-360F-4C40-9D28-5704CD7CEECA}" srcOrd="1" destOrd="0" presId="urn:microsoft.com/office/officeart/2008/layout/LinedList"/>
    <dgm:cxn modelId="{89AD6868-0733-4A87-96A0-BF938641E689}" type="presParOf" srcId="{98762EEB-914B-46AA-A06F-81649E39944C}" destId="{4844FA00-71B2-4AA6-B5AE-A2984FFE58F3}" srcOrd="2" destOrd="0" presId="urn:microsoft.com/office/officeart/2008/layout/LinedList"/>
    <dgm:cxn modelId="{4B814507-6403-4E20-8E9B-3AF2C89CCFF1}" type="presParOf" srcId="{98762EEB-914B-46AA-A06F-81649E39944C}" destId="{079EA4B5-5BBB-48B2-92A0-C0EFC898932F}" srcOrd="3" destOrd="0" presId="urn:microsoft.com/office/officeart/2008/layout/LinedList"/>
    <dgm:cxn modelId="{EF6249EA-D567-4CB7-925B-7C76EBBB102A}" type="presParOf" srcId="{079EA4B5-5BBB-48B2-92A0-C0EFC898932F}" destId="{1498A639-19C1-4C3C-80FC-5E3CF6AF98D1}" srcOrd="0" destOrd="0" presId="urn:microsoft.com/office/officeart/2008/layout/LinedList"/>
    <dgm:cxn modelId="{C0669E79-27AB-4068-B5B1-0EFB6174C213}" type="presParOf" srcId="{079EA4B5-5BBB-48B2-92A0-C0EFC898932F}" destId="{54299791-7F7D-49D9-81CC-E72F22126259}" srcOrd="1" destOrd="0" presId="urn:microsoft.com/office/officeart/2008/layout/LinedList"/>
    <dgm:cxn modelId="{6A3EB660-1FBC-419F-BAF9-14C3D1111CCD}" type="presParOf" srcId="{98762EEB-914B-46AA-A06F-81649E39944C}" destId="{5C28AEAC-96A4-4F4C-B208-D4727A371BB3}" srcOrd="4" destOrd="0" presId="urn:microsoft.com/office/officeart/2008/layout/LinedList"/>
    <dgm:cxn modelId="{44750785-DB42-4CF5-B91F-C6DACD0EBCE6}" type="presParOf" srcId="{98762EEB-914B-46AA-A06F-81649E39944C}" destId="{593DD36E-2CF3-478A-8F51-720B4B64D4FB}" srcOrd="5" destOrd="0" presId="urn:microsoft.com/office/officeart/2008/layout/LinedList"/>
    <dgm:cxn modelId="{9FBB3D88-1246-40F5-9943-892D749916E6}" type="presParOf" srcId="{593DD36E-2CF3-478A-8F51-720B4B64D4FB}" destId="{B0691BC9-318D-422B-86CC-DB0A2760DEBA}" srcOrd="0" destOrd="0" presId="urn:microsoft.com/office/officeart/2008/layout/LinedList"/>
    <dgm:cxn modelId="{F8DE7DD9-C471-45D6-85DF-A90548F40A72}" type="presParOf" srcId="{593DD36E-2CF3-478A-8F51-720B4B64D4FB}" destId="{CE43FF09-E46D-48D3-A8AD-4C33C95CBFBB}" srcOrd="1" destOrd="0" presId="urn:microsoft.com/office/officeart/2008/layout/LinedList"/>
    <dgm:cxn modelId="{4685DBBA-8498-4C95-B23C-33A1F8454007}" type="presParOf" srcId="{98762EEB-914B-46AA-A06F-81649E39944C}" destId="{467FB261-D1E9-4FFF-B028-1B07EB8169EE}" srcOrd="6" destOrd="0" presId="urn:microsoft.com/office/officeart/2008/layout/LinedList"/>
    <dgm:cxn modelId="{BF55A3C1-8AB8-44C0-A852-4E1498A8C480}" type="presParOf" srcId="{98762EEB-914B-46AA-A06F-81649E39944C}" destId="{90802277-5DB4-4BDB-AE3E-13DCFFEF24B8}" srcOrd="7" destOrd="0" presId="urn:microsoft.com/office/officeart/2008/layout/LinedList"/>
    <dgm:cxn modelId="{D7D29570-C3F2-4E5C-83DA-20EB545D1ED8}" type="presParOf" srcId="{90802277-5DB4-4BDB-AE3E-13DCFFEF24B8}" destId="{21561E16-9B58-462E-9A4D-7092E718F17B}" srcOrd="0" destOrd="0" presId="urn:microsoft.com/office/officeart/2008/layout/LinedList"/>
    <dgm:cxn modelId="{40958D53-FE89-440B-9910-3797B2885955}" type="presParOf" srcId="{90802277-5DB4-4BDB-AE3E-13DCFFEF24B8}" destId="{1003C14C-86CE-435E-96CF-DCE735F062B1}" srcOrd="1" destOrd="0" presId="urn:microsoft.com/office/officeart/2008/layout/LinedList"/>
    <dgm:cxn modelId="{B6663C8A-EAC6-4C77-A88D-AD1EA91008B4}" type="presParOf" srcId="{98762EEB-914B-46AA-A06F-81649E39944C}" destId="{58F8E50D-9058-4052-BE3A-190F2E61DC4D}" srcOrd="8" destOrd="0" presId="urn:microsoft.com/office/officeart/2008/layout/LinedList"/>
    <dgm:cxn modelId="{B93449B9-DCD3-4B5B-87D7-1669D335CACF}" type="presParOf" srcId="{98762EEB-914B-46AA-A06F-81649E39944C}" destId="{30723520-9134-4085-84E4-0F0FD7ED7A4C}" srcOrd="9" destOrd="0" presId="urn:microsoft.com/office/officeart/2008/layout/LinedList"/>
    <dgm:cxn modelId="{6C5C5CC6-2721-4F40-8F5F-8C6CBB7E1268}" type="presParOf" srcId="{30723520-9134-4085-84E4-0F0FD7ED7A4C}" destId="{863C9DE8-9610-4916-A22C-2149E4502507}" srcOrd="0" destOrd="0" presId="urn:microsoft.com/office/officeart/2008/layout/LinedList"/>
    <dgm:cxn modelId="{5A4CAF62-6DCC-4FD8-BABD-3D1AEECE5F88}" type="presParOf" srcId="{30723520-9134-4085-84E4-0F0FD7ED7A4C}" destId="{524F162D-8C4C-4190-9778-CFE0C6BEAD0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357E019-5ECA-4CF3-983E-5C0EDED85BC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228A23-81D5-4982-9395-A3E9542456EC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Jednou dierou dnu sa vtiahneš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5E2835-FB0C-46FF-BCC6-11487A55EEFE}" type="parTrans" cxnId="{063ACD73-AB12-422C-8E54-1BFE36C143E3}">
      <dgm:prSet/>
      <dgm:spPr/>
      <dgm:t>
        <a:bodyPr/>
        <a:lstStyle/>
        <a:p>
          <a:endParaRPr lang="en-US"/>
        </a:p>
      </dgm:t>
    </dgm:pt>
    <dgm:pt modelId="{264DD184-0132-4D83-AEA8-90017B8A16AD}" type="sibTrans" cxnId="{063ACD73-AB12-422C-8E54-1BFE36C143E3}">
      <dgm:prSet/>
      <dgm:spPr/>
      <dgm:t>
        <a:bodyPr/>
        <a:lstStyle/>
        <a:p>
          <a:endParaRPr lang="en-US"/>
        </a:p>
      </dgm:t>
    </dgm:pt>
    <dgm:pt modelId="{DBF3927E-8AA5-451D-A1F3-552904EDB69A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 dvoma sa von vytiahneš.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18B8C2-A748-4EC5-BE37-F4DB10C8217D}" type="parTrans" cxnId="{CAC6EA6D-673E-4154-8E69-4DA46121763B}">
      <dgm:prSet/>
      <dgm:spPr/>
      <dgm:t>
        <a:bodyPr/>
        <a:lstStyle/>
        <a:p>
          <a:endParaRPr lang="en-US"/>
        </a:p>
      </dgm:t>
    </dgm:pt>
    <dgm:pt modelId="{52C40FC9-1E4D-4E97-B978-8CCB3EAC7590}" type="sibTrans" cxnId="{CAC6EA6D-673E-4154-8E69-4DA46121763B}">
      <dgm:prSet/>
      <dgm:spPr/>
      <dgm:t>
        <a:bodyPr/>
        <a:lstStyle/>
        <a:p>
          <a:endParaRPr lang="en-US"/>
        </a:p>
      </dgm:t>
    </dgm:pt>
    <dgm:pt modelId="{F396EF3B-C636-4762-9E3C-9E9C7B8EAED6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Keď si už von, vtedy si v ňom.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63AA9B-97F0-4F07-8D9C-88DAD25DF26F}" type="parTrans" cxnId="{704A11C8-B181-45F0-BA66-4C17521E4606}">
      <dgm:prSet/>
      <dgm:spPr/>
      <dgm:t>
        <a:bodyPr/>
        <a:lstStyle/>
        <a:p>
          <a:endParaRPr lang="en-US"/>
        </a:p>
      </dgm:t>
    </dgm:pt>
    <dgm:pt modelId="{84449C9E-99B5-4D7D-83AB-178FC75B96DE}" type="sibTrans" cxnId="{704A11C8-B181-45F0-BA66-4C17521E4606}">
      <dgm:prSet/>
      <dgm:spPr/>
      <dgm:t>
        <a:bodyPr/>
        <a:lstStyle/>
        <a:p>
          <a:endParaRPr lang="en-US"/>
        </a:p>
      </dgm:t>
    </dgm:pt>
    <dgm:pt modelId="{E2DED81B-A154-4D0B-ADED-EC5598860E69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Či už sú dlhé a či krátke,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039E7A-6038-4977-936C-1BA8EA1E6655}" type="parTrans" cxnId="{20C417B0-6F98-465D-9079-E3DFDB029942}">
      <dgm:prSet/>
      <dgm:spPr/>
      <dgm:t>
        <a:bodyPr/>
        <a:lstStyle/>
        <a:p>
          <a:endParaRPr lang="en-US"/>
        </a:p>
      </dgm:t>
    </dgm:pt>
    <dgm:pt modelId="{F230B0A2-EB53-488E-83B0-12DD56CCB79B}" type="sibTrans" cxnId="{20C417B0-6F98-465D-9079-E3DFDB029942}">
      <dgm:prSet/>
      <dgm:spPr/>
      <dgm:t>
        <a:bodyPr/>
        <a:lstStyle/>
        <a:p>
          <a:endParaRPr lang="en-US"/>
        </a:p>
      </dgm:t>
    </dgm:pt>
    <dgm:pt modelId="{132515F4-3C6A-4E14-8392-D0E9D9FAFE57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sú to predsa...</a:t>
          </a:r>
          <a:endParaRPr lang="en-U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4901CAB-F8EA-459E-9F1D-AEB427BE277A}" type="parTrans" cxnId="{460FBC08-66FA-48C9-805D-98C009ED4708}">
      <dgm:prSet/>
      <dgm:spPr/>
      <dgm:t>
        <a:bodyPr/>
        <a:lstStyle/>
        <a:p>
          <a:endParaRPr lang="en-US"/>
        </a:p>
      </dgm:t>
    </dgm:pt>
    <dgm:pt modelId="{07B3D361-B6A7-4348-8A82-3CB5E118BCAE}" type="sibTrans" cxnId="{460FBC08-66FA-48C9-805D-98C009ED4708}">
      <dgm:prSet/>
      <dgm:spPr/>
      <dgm:t>
        <a:bodyPr/>
        <a:lstStyle/>
        <a:p>
          <a:endParaRPr lang="en-US"/>
        </a:p>
      </dgm:t>
    </dgm:pt>
    <dgm:pt modelId="{98762EEB-914B-46AA-A06F-81649E39944C}" type="pres">
      <dgm:prSet presAssocID="{1357E019-5ECA-4CF3-983E-5C0EDED85BCE}" presName="vert0" presStyleCnt="0">
        <dgm:presLayoutVars>
          <dgm:dir/>
          <dgm:animOne val="branch"/>
          <dgm:animLvl val="lvl"/>
        </dgm:presLayoutVars>
      </dgm:prSet>
      <dgm:spPr/>
    </dgm:pt>
    <dgm:pt modelId="{70CE68B8-FAAD-4079-A9E0-CC5D31B9A85F}" type="pres">
      <dgm:prSet presAssocID="{12228A23-81D5-4982-9395-A3E9542456EC}" presName="thickLine" presStyleLbl="alignNode1" presStyleIdx="0" presStyleCnt="5"/>
      <dgm:spPr/>
    </dgm:pt>
    <dgm:pt modelId="{599D6EFB-573D-4D68-94FC-05E93412FE03}" type="pres">
      <dgm:prSet presAssocID="{12228A23-81D5-4982-9395-A3E9542456EC}" presName="horz1" presStyleCnt="0"/>
      <dgm:spPr/>
    </dgm:pt>
    <dgm:pt modelId="{BE5984D9-8CC6-4424-BF62-5BD0736B0E33}" type="pres">
      <dgm:prSet presAssocID="{12228A23-81D5-4982-9395-A3E9542456EC}" presName="tx1" presStyleLbl="revTx" presStyleIdx="0" presStyleCnt="5"/>
      <dgm:spPr/>
    </dgm:pt>
    <dgm:pt modelId="{D833AFAF-360F-4C40-9D28-5704CD7CEECA}" type="pres">
      <dgm:prSet presAssocID="{12228A23-81D5-4982-9395-A3E9542456EC}" presName="vert1" presStyleCnt="0"/>
      <dgm:spPr/>
    </dgm:pt>
    <dgm:pt modelId="{4844FA00-71B2-4AA6-B5AE-A2984FFE58F3}" type="pres">
      <dgm:prSet presAssocID="{DBF3927E-8AA5-451D-A1F3-552904EDB69A}" presName="thickLine" presStyleLbl="alignNode1" presStyleIdx="1" presStyleCnt="5"/>
      <dgm:spPr/>
    </dgm:pt>
    <dgm:pt modelId="{079EA4B5-5BBB-48B2-92A0-C0EFC898932F}" type="pres">
      <dgm:prSet presAssocID="{DBF3927E-8AA5-451D-A1F3-552904EDB69A}" presName="horz1" presStyleCnt="0"/>
      <dgm:spPr/>
    </dgm:pt>
    <dgm:pt modelId="{1498A639-19C1-4C3C-80FC-5E3CF6AF98D1}" type="pres">
      <dgm:prSet presAssocID="{DBF3927E-8AA5-451D-A1F3-552904EDB69A}" presName="tx1" presStyleLbl="revTx" presStyleIdx="1" presStyleCnt="5"/>
      <dgm:spPr/>
    </dgm:pt>
    <dgm:pt modelId="{54299791-7F7D-49D9-81CC-E72F22126259}" type="pres">
      <dgm:prSet presAssocID="{DBF3927E-8AA5-451D-A1F3-552904EDB69A}" presName="vert1" presStyleCnt="0"/>
      <dgm:spPr/>
    </dgm:pt>
    <dgm:pt modelId="{5C28AEAC-96A4-4F4C-B208-D4727A371BB3}" type="pres">
      <dgm:prSet presAssocID="{F396EF3B-C636-4762-9E3C-9E9C7B8EAED6}" presName="thickLine" presStyleLbl="alignNode1" presStyleIdx="2" presStyleCnt="5"/>
      <dgm:spPr/>
    </dgm:pt>
    <dgm:pt modelId="{593DD36E-2CF3-478A-8F51-720B4B64D4FB}" type="pres">
      <dgm:prSet presAssocID="{F396EF3B-C636-4762-9E3C-9E9C7B8EAED6}" presName="horz1" presStyleCnt="0"/>
      <dgm:spPr/>
    </dgm:pt>
    <dgm:pt modelId="{B0691BC9-318D-422B-86CC-DB0A2760DEBA}" type="pres">
      <dgm:prSet presAssocID="{F396EF3B-C636-4762-9E3C-9E9C7B8EAED6}" presName="tx1" presStyleLbl="revTx" presStyleIdx="2" presStyleCnt="5"/>
      <dgm:spPr/>
    </dgm:pt>
    <dgm:pt modelId="{CE43FF09-E46D-48D3-A8AD-4C33C95CBFBB}" type="pres">
      <dgm:prSet presAssocID="{F396EF3B-C636-4762-9E3C-9E9C7B8EAED6}" presName="vert1" presStyleCnt="0"/>
      <dgm:spPr/>
    </dgm:pt>
    <dgm:pt modelId="{467FB261-D1E9-4FFF-B028-1B07EB8169EE}" type="pres">
      <dgm:prSet presAssocID="{E2DED81B-A154-4D0B-ADED-EC5598860E69}" presName="thickLine" presStyleLbl="alignNode1" presStyleIdx="3" presStyleCnt="5"/>
      <dgm:spPr/>
    </dgm:pt>
    <dgm:pt modelId="{90802277-5DB4-4BDB-AE3E-13DCFFEF24B8}" type="pres">
      <dgm:prSet presAssocID="{E2DED81B-A154-4D0B-ADED-EC5598860E69}" presName="horz1" presStyleCnt="0"/>
      <dgm:spPr/>
    </dgm:pt>
    <dgm:pt modelId="{21561E16-9B58-462E-9A4D-7092E718F17B}" type="pres">
      <dgm:prSet presAssocID="{E2DED81B-A154-4D0B-ADED-EC5598860E69}" presName="tx1" presStyleLbl="revTx" presStyleIdx="3" presStyleCnt="5"/>
      <dgm:spPr/>
    </dgm:pt>
    <dgm:pt modelId="{1003C14C-86CE-435E-96CF-DCE735F062B1}" type="pres">
      <dgm:prSet presAssocID="{E2DED81B-A154-4D0B-ADED-EC5598860E69}" presName="vert1" presStyleCnt="0"/>
      <dgm:spPr/>
    </dgm:pt>
    <dgm:pt modelId="{58F8E50D-9058-4052-BE3A-190F2E61DC4D}" type="pres">
      <dgm:prSet presAssocID="{132515F4-3C6A-4E14-8392-D0E9D9FAFE57}" presName="thickLine" presStyleLbl="alignNode1" presStyleIdx="4" presStyleCnt="5"/>
      <dgm:spPr/>
    </dgm:pt>
    <dgm:pt modelId="{30723520-9134-4085-84E4-0F0FD7ED7A4C}" type="pres">
      <dgm:prSet presAssocID="{132515F4-3C6A-4E14-8392-D0E9D9FAFE57}" presName="horz1" presStyleCnt="0"/>
      <dgm:spPr/>
    </dgm:pt>
    <dgm:pt modelId="{863C9DE8-9610-4916-A22C-2149E4502507}" type="pres">
      <dgm:prSet presAssocID="{132515F4-3C6A-4E14-8392-D0E9D9FAFE57}" presName="tx1" presStyleLbl="revTx" presStyleIdx="4" presStyleCnt="5"/>
      <dgm:spPr/>
    </dgm:pt>
    <dgm:pt modelId="{524F162D-8C4C-4190-9778-CFE0C6BEAD07}" type="pres">
      <dgm:prSet presAssocID="{132515F4-3C6A-4E14-8392-D0E9D9FAFE57}" presName="vert1" presStyleCnt="0"/>
      <dgm:spPr/>
    </dgm:pt>
  </dgm:ptLst>
  <dgm:cxnLst>
    <dgm:cxn modelId="{460FBC08-66FA-48C9-805D-98C009ED4708}" srcId="{1357E019-5ECA-4CF3-983E-5C0EDED85BCE}" destId="{132515F4-3C6A-4E14-8392-D0E9D9FAFE57}" srcOrd="4" destOrd="0" parTransId="{C4901CAB-F8EA-459E-9F1D-AEB427BE277A}" sibTransId="{07B3D361-B6A7-4348-8A82-3CB5E118BCAE}"/>
    <dgm:cxn modelId="{C1C0B812-F5C5-4EC2-9707-C6A4CC68A8C6}" type="presOf" srcId="{12228A23-81D5-4982-9395-A3E9542456EC}" destId="{BE5984D9-8CC6-4424-BF62-5BD0736B0E33}" srcOrd="0" destOrd="0" presId="urn:microsoft.com/office/officeart/2008/layout/LinedList"/>
    <dgm:cxn modelId="{9F479F34-E6DA-446B-A683-4C97D6966FF4}" type="presOf" srcId="{E2DED81B-A154-4D0B-ADED-EC5598860E69}" destId="{21561E16-9B58-462E-9A4D-7092E718F17B}" srcOrd="0" destOrd="0" presId="urn:microsoft.com/office/officeart/2008/layout/LinedList"/>
    <dgm:cxn modelId="{CAC6EA6D-673E-4154-8E69-4DA46121763B}" srcId="{1357E019-5ECA-4CF3-983E-5C0EDED85BCE}" destId="{DBF3927E-8AA5-451D-A1F3-552904EDB69A}" srcOrd="1" destOrd="0" parTransId="{C318B8C2-A748-4EC5-BE37-F4DB10C8217D}" sibTransId="{52C40FC9-1E4D-4E97-B978-8CCB3EAC7590}"/>
    <dgm:cxn modelId="{063ACD73-AB12-422C-8E54-1BFE36C143E3}" srcId="{1357E019-5ECA-4CF3-983E-5C0EDED85BCE}" destId="{12228A23-81D5-4982-9395-A3E9542456EC}" srcOrd="0" destOrd="0" parTransId="{E15E2835-FB0C-46FF-BCC6-11487A55EEFE}" sibTransId="{264DD184-0132-4D83-AEA8-90017B8A16AD}"/>
    <dgm:cxn modelId="{1111837E-DA63-4B5B-B505-93B180A70E82}" type="presOf" srcId="{DBF3927E-8AA5-451D-A1F3-552904EDB69A}" destId="{1498A639-19C1-4C3C-80FC-5E3CF6AF98D1}" srcOrd="0" destOrd="0" presId="urn:microsoft.com/office/officeart/2008/layout/LinedList"/>
    <dgm:cxn modelId="{E66A3BA5-E20A-415B-A203-120E4FC2AA0B}" type="presOf" srcId="{1357E019-5ECA-4CF3-983E-5C0EDED85BCE}" destId="{98762EEB-914B-46AA-A06F-81649E39944C}" srcOrd="0" destOrd="0" presId="urn:microsoft.com/office/officeart/2008/layout/LinedList"/>
    <dgm:cxn modelId="{20C417B0-6F98-465D-9079-E3DFDB029942}" srcId="{1357E019-5ECA-4CF3-983E-5C0EDED85BCE}" destId="{E2DED81B-A154-4D0B-ADED-EC5598860E69}" srcOrd="3" destOrd="0" parTransId="{B6039E7A-6038-4977-936C-1BA8EA1E6655}" sibTransId="{F230B0A2-EB53-488E-83B0-12DD56CCB79B}"/>
    <dgm:cxn modelId="{33C245B5-C930-4C1B-8290-1E0EEC9BFC3C}" type="presOf" srcId="{F396EF3B-C636-4762-9E3C-9E9C7B8EAED6}" destId="{B0691BC9-318D-422B-86CC-DB0A2760DEBA}" srcOrd="0" destOrd="0" presId="urn:microsoft.com/office/officeart/2008/layout/LinedList"/>
    <dgm:cxn modelId="{2E154DC1-1FAE-4A76-832D-FF7CA97A7F38}" type="presOf" srcId="{132515F4-3C6A-4E14-8392-D0E9D9FAFE57}" destId="{863C9DE8-9610-4916-A22C-2149E4502507}" srcOrd="0" destOrd="0" presId="urn:microsoft.com/office/officeart/2008/layout/LinedList"/>
    <dgm:cxn modelId="{704A11C8-B181-45F0-BA66-4C17521E4606}" srcId="{1357E019-5ECA-4CF3-983E-5C0EDED85BCE}" destId="{F396EF3B-C636-4762-9E3C-9E9C7B8EAED6}" srcOrd="2" destOrd="0" parTransId="{7563AA9B-97F0-4F07-8D9C-88DAD25DF26F}" sibTransId="{84449C9E-99B5-4D7D-83AB-178FC75B96DE}"/>
    <dgm:cxn modelId="{19CF337C-6EDC-4934-A621-9E187FF5657F}" type="presParOf" srcId="{98762EEB-914B-46AA-A06F-81649E39944C}" destId="{70CE68B8-FAAD-4079-A9E0-CC5D31B9A85F}" srcOrd="0" destOrd="0" presId="urn:microsoft.com/office/officeart/2008/layout/LinedList"/>
    <dgm:cxn modelId="{F8A7B675-5B15-4021-9B7E-A7B321FC8895}" type="presParOf" srcId="{98762EEB-914B-46AA-A06F-81649E39944C}" destId="{599D6EFB-573D-4D68-94FC-05E93412FE03}" srcOrd="1" destOrd="0" presId="urn:microsoft.com/office/officeart/2008/layout/LinedList"/>
    <dgm:cxn modelId="{40C92EF1-BD17-493E-8697-A7AA52C0ED1D}" type="presParOf" srcId="{599D6EFB-573D-4D68-94FC-05E93412FE03}" destId="{BE5984D9-8CC6-4424-BF62-5BD0736B0E33}" srcOrd="0" destOrd="0" presId="urn:microsoft.com/office/officeart/2008/layout/LinedList"/>
    <dgm:cxn modelId="{FA3CD017-61AB-41D9-9FFB-17CEC6116A15}" type="presParOf" srcId="{599D6EFB-573D-4D68-94FC-05E93412FE03}" destId="{D833AFAF-360F-4C40-9D28-5704CD7CEECA}" srcOrd="1" destOrd="0" presId="urn:microsoft.com/office/officeart/2008/layout/LinedList"/>
    <dgm:cxn modelId="{89AD6868-0733-4A87-96A0-BF938641E689}" type="presParOf" srcId="{98762EEB-914B-46AA-A06F-81649E39944C}" destId="{4844FA00-71B2-4AA6-B5AE-A2984FFE58F3}" srcOrd="2" destOrd="0" presId="urn:microsoft.com/office/officeart/2008/layout/LinedList"/>
    <dgm:cxn modelId="{4B814507-6403-4E20-8E9B-3AF2C89CCFF1}" type="presParOf" srcId="{98762EEB-914B-46AA-A06F-81649E39944C}" destId="{079EA4B5-5BBB-48B2-92A0-C0EFC898932F}" srcOrd="3" destOrd="0" presId="urn:microsoft.com/office/officeart/2008/layout/LinedList"/>
    <dgm:cxn modelId="{EF6249EA-D567-4CB7-925B-7C76EBBB102A}" type="presParOf" srcId="{079EA4B5-5BBB-48B2-92A0-C0EFC898932F}" destId="{1498A639-19C1-4C3C-80FC-5E3CF6AF98D1}" srcOrd="0" destOrd="0" presId="urn:microsoft.com/office/officeart/2008/layout/LinedList"/>
    <dgm:cxn modelId="{C0669E79-27AB-4068-B5B1-0EFB6174C213}" type="presParOf" srcId="{079EA4B5-5BBB-48B2-92A0-C0EFC898932F}" destId="{54299791-7F7D-49D9-81CC-E72F22126259}" srcOrd="1" destOrd="0" presId="urn:microsoft.com/office/officeart/2008/layout/LinedList"/>
    <dgm:cxn modelId="{6A3EB660-1FBC-419F-BAF9-14C3D1111CCD}" type="presParOf" srcId="{98762EEB-914B-46AA-A06F-81649E39944C}" destId="{5C28AEAC-96A4-4F4C-B208-D4727A371BB3}" srcOrd="4" destOrd="0" presId="urn:microsoft.com/office/officeart/2008/layout/LinedList"/>
    <dgm:cxn modelId="{44750785-DB42-4CF5-B91F-C6DACD0EBCE6}" type="presParOf" srcId="{98762EEB-914B-46AA-A06F-81649E39944C}" destId="{593DD36E-2CF3-478A-8F51-720B4B64D4FB}" srcOrd="5" destOrd="0" presId="urn:microsoft.com/office/officeart/2008/layout/LinedList"/>
    <dgm:cxn modelId="{9FBB3D88-1246-40F5-9943-892D749916E6}" type="presParOf" srcId="{593DD36E-2CF3-478A-8F51-720B4B64D4FB}" destId="{B0691BC9-318D-422B-86CC-DB0A2760DEBA}" srcOrd="0" destOrd="0" presId="urn:microsoft.com/office/officeart/2008/layout/LinedList"/>
    <dgm:cxn modelId="{F8DE7DD9-C471-45D6-85DF-A90548F40A72}" type="presParOf" srcId="{593DD36E-2CF3-478A-8F51-720B4B64D4FB}" destId="{CE43FF09-E46D-48D3-A8AD-4C33C95CBFBB}" srcOrd="1" destOrd="0" presId="urn:microsoft.com/office/officeart/2008/layout/LinedList"/>
    <dgm:cxn modelId="{4685DBBA-8498-4C95-B23C-33A1F8454007}" type="presParOf" srcId="{98762EEB-914B-46AA-A06F-81649E39944C}" destId="{467FB261-D1E9-4FFF-B028-1B07EB8169EE}" srcOrd="6" destOrd="0" presId="urn:microsoft.com/office/officeart/2008/layout/LinedList"/>
    <dgm:cxn modelId="{BF55A3C1-8AB8-44C0-A852-4E1498A8C480}" type="presParOf" srcId="{98762EEB-914B-46AA-A06F-81649E39944C}" destId="{90802277-5DB4-4BDB-AE3E-13DCFFEF24B8}" srcOrd="7" destOrd="0" presId="urn:microsoft.com/office/officeart/2008/layout/LinedList"/>
    <dgm:cxn modelId="{D7D29570-C3F2-4E5C-83DA-20EB545D1ED8}" type="presParOf" srcId="{90802277-5DB4-4BDB-AE3E-13DCFFEF24B8}" destId="{21561E16-9B58-462E-9A4D-7092E718F17B}" srcOrd="0" destOrd="0" presId="urn:microsoft.com/office/officeart/2008/layout/LinedList"/>
    <dgm:cxn modelId="{40958D53-FE89-440B-9910-3797B2885955}" type="presParOf" srcId="{90802277-5DB4-4BDB-AE3E-13DCFFEF24B8}" destId="{1003C14C-86CE-435E-96CF-DCE735F062B1}" srcOrd="1" destOrd="0" presId="urn:microsoft.com/office/officeart/2008/layout/LinedList"/>
    <dgm:cxn modelId="{B6663C8A-EAC6-4C77-A88D-AD1EA91008B4}" type="presParOf" srcId="{98762EEB-914B-46AA-A06F-81649E39944C}" destId="{58F8E50D-9058-4052-BE3A-190F2E61DC4D}" srcOrd="8" destOrd="0" presId="urn:microsoft.com/office/officeart/2008/layout/LinedList"/>
    <dgm:cxn modelId="{B93449B9-DCD3-4B5B-87D7-1669D335CACF}" type="presParOf" srcId="{98762EEB-914B-46AA-A06F-81649E39944C}" destId="{30723520-9134-4085-84E4-0F0FD7ED7A4C}" srcOrd="9" destOrd="0" presId="urn:microsoft.com/office/officeart/2008/layout/LinedList"/>
    <dgm:cxn modelId="{6C5C5CC6-2721-4F40-8F5F-8C6CBB7E1268}" type="presParOf" srcId="{30723520-9134-4085-84E4-0F0FD7ED7A4C}" destId="{863C9DE8-9610-4916-A22C-2149E4502507}" srcOrd="0" destOrd="0" presId="urn:microsoft.com/office/officeart/2008/layout/LinedList"/>
    <dgm:cxn modelId="{5A4CAF62-6DCC-4FD8-BABD-3D1AEECE5F88}" type="presParOf" srcId="{30723520-9134-4085-84E4-0F0FD7ED7A4C}" destId="{524F162D-8C4C-4190-9778-CFE0C6BEAD0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357E019-5ECA-4CF3-983E-5C0EDED85BC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228A23-81D5-4982-9395-A3E9542456EC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Ryšavé jak líšky,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5E2835-FB0C-46FF-BCC6-11487A55EEFE}" type="parTrans" cxnId="{063ACD73-AB12-422C-8E54-1BFE36C143E3}">
      <dgm:prSet/>
      <dgm:spPr/>
      <dgm:t>
        <a:bodyPr/>
        <a:lstStyle/>
        <a:p>
          <a:endParaRPr lang="en-US"/>
        </a:p>
      </dgm:t>
    </dgm:pt>
    <dgm:pt modelId="{264DD184-0132-4D83-AEA8-90017B8A16AD}" type="sibTrans" cxnId="{063ACD73-AB12-422C-8E54-1BFE36C143E3}">
      <dgm:prSet/>
      <dgm:spPr/>
      <dgm:t>
        <a:bodyPr/>
        <a:lstStyle/>
        <a:p>
          <a:endParaRPr lang="en-US"/>
        </a:p>
      </dgm:t>
    </dgm:pt>
    <dgm:pt modelId="{DBF3927E-8AA5-451D-A1F3-552904EDB69A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skáču dolu z výšky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18B8C2-A748-4EC5-BE37-F4DB10C8217D}" type="parTrans" cxnId="{CAC6EA6D-673E-4154-8E69-4DA46121763B}">
      <dgm:prSet/>
      <dgm:spPr/>
      <dgm:t>
        <a:bodyPr/>
        <a:lstStyle/>
        <a:p>
          <a:endParaRPr lang="en-US"/>
        </a:p>
      </dgm:t>
    </dgm:pt>
    <dgm:pt modelId="{52C40FC9-1E4D-4E97-B978-8CCB3EAC7590}" type="sibTrans" cxnId="{CAC6EA6D-673E-4154-8E69-4DA46121763B}">
      <dgm:prSet/>
      <dgm:spPr/>
      <dgm:t>
        <a:bodyPr/>
        <a:lstStyle/>
        <a:p>
          <a:endParaRPr lang="en-US"/>
        </a:p>
      </dgm:t>
    </dgm:pt>
    <dgm:pt modelId="{F396EF3B-C636-4762-9E3C-9E9C7B8EAED6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 od stromu po strom,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563AA9B-97F0-4F07-8D9C-88DAD25DF26F}" type="parTrans" cxnId="{704A11C8-B181-45F0-BA66-4C17521E4606}">
      <dgm:prSet/>
      <dgm:spPr/>
      <dgm:t>
        <a:bodyPr/>
        <a:lstStyle/>
        <a:p>
          <a:endParaRPr lang="en-US"/>
        </a:p>
      </dgm:t>
    </dgm:pt>
    <dgm:pt modelId="{84449C9E-99B5-4D7D-83AB-178FC75B96DE}" type="sibTrans" cxnId="{704A11C8-B181-45F0-BA66-4C17521E4606}">
      <dgm:prSet/>
      <dgm:spPr/>
      <dgm:t>
        <a:bodyPr/>
        <a:lstStyle/>
        <a:p>
          <a:endParaRPr lang="en-US"/>
        </a:p>
      </dgm:t>
    </dgm:pt>
    <dgm:pt modelId="{E2DED81B-A154-4D0B-ADED-EC5598860E69}">
      <dgm:prSet/>
      <dgm:spPr/>
      <dgm:t>
        <a:bodyPr/>
        <a:lstStyle/>
        <a:p>
          <a:r>
            <a:rPr lang="sk-SK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kormidlujú chvostom.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039E7A-6038-4977-936C-1BA8EA1E6655}" type="parTrans" cxnId="{20C417B0-6F98-465D-9079-E3DFDB029942}">
      <dgm:prSet/>
      <dgm:spPr/>
      <dgm:t>
        <a:bodyPr/>
        <a:lstStyle/>
        <a:p>
          <a:endParaRPr lang="en-US"/>
        </a:p>
      </dgm:t>
    </dgm:pt>
    <dgm:pt modelId="{F230B0A2-EB53-488E-83B0-12DD56CCB79B}" type="sibTrans" cxnId="{20C417B0-6F98-465D-9079-E3DFDB029942}">
      <dgm:prSet/>
      <dgm:spPr/>
      <dgm:t>
        <a:bodyPr/>
        <a:lstStyle/>
        <a:p>
          <a:endParaRPr lang="en-US"/>
        </a:p>
      </dgm:t>
    </dgm:pt>
    <dgm:pt modelId="{132515F4-3C6A-4E14-8392-D0E9D9FAFE57}">
      <dgm:prSet/>
      <dgm:spPr/>
      <dgm:t>
        <a:bodyPr/>
        <a:lstStyle/>
        <a:p>
          <a:r>
            <a:rPr lang="sk-SK" i="1" dirty="0"/>
            <a:t>Čo sú to?</a:t>
          </a:r>
          <a:endParaRPr lang="en-US" dirty="0"/>
        </a:p>
      </dgm:t>
    </dgm:pt>
    <dgm:pt modelId="{C4901CAB-F8EA-459E-9F1D-AEB427BE277A}" type="parTrans" cxnId="{460FBC08-66FA-48C9-805D-98C009ED4708}">
      <dgm:prSet/>
      <dgm:spPr/>
      <dgm:t>
        <a:bodyPr/>
        <a:lstStyle/>
        <a:p>
          <a:endParaRPr lang="en-US"/>
        </a:p>
      </dgm:t>
    </dgm:pt>
    <dgm:pt modelId="{07B3D361-B6A7-4348-8A82-3CB5E118BCAE}" type="sibTrans" cxnId="{460FBC08-66FA-48C9-805D-98C009ED4708}">
      <dgm:prSet/>
      <dgm:spPr/>
      <dgm:t>
        <a:bodyPr/>
        <a:lstStyle/>
        <a:p>
          <a:endParaRPr lang="en-US"/>
        </a:p>
      </dgm:t>
    </dgm:pt>
    <dgm:pt modelId="{98762EEB-914B-46AA-A06F-81649E39944C}" type="pres">
      <dgm:prSet presAssocID="{1357E019-5ECA-4CF3-983E-5C0EDED85BCE}" presName="vert0" presStyleCnt="0">
        <dgm:presLayoutVars>
          <dgm:dir/>
          <dgm:animOne val="branch"/>
          <dgm:animLvl val="lvl"/>
        </dgm:presLayoutVars>
      </dgm:prSet>
      <dgm:spPr/>
    </dgm:pt>
    <dgm:pt modelId="{70CE68B8-FAAD-4079-A9E0-CC5D31B9A85F}" type="pres">
      <dgm:prSet presAssocID="{12228A23-81D5-4982-9395-A3E9542456EC}" presName="thickLine" presStyleLbl="alignNode1" presStyleIdx="0" presStyleCnt="5"/>
      <dgm:spPr/>
    </dgm:pt>
    <dgm:pt modelId="{599D6EFB-573D-4D68-94FC-05E93412FE03}" type="pres">
      <dgm:prSet presAssocID="{12228A23-81D5-4982-9395-A3E9542456EC}" presName="horz1" presStyleCnt="0"/>
      <dgm:spPr/>
    </dgm:pt>
    <dgm:pt modelId="{BE5984D9-8CC6-4424-BF62-5BD0736B0E33}" type="pres">
      <dgm:prSet presAssocID="{12228A23-81D5-4982-9395-A3E9542456EC}" presName="tx1" presStyleLbl="revTx" presStyleIdx="0" presStyleCnt="5"/>
      <dgm:spPr/>
    </dgm:pt>
    <dgm:pt modelId="{D833AFAF-360F-4C40-9D28-5704CD7CEECA}" type="pres">
      <dgm:prSet presAssocID="{12228A23-81D5-4982-9395-A3E9542456EC}" presName="vert1" presStyleCnt="0"/>
      <dgm:spPr/>
    </dgm:pt>
    <dgm:pt modelId="{4844FA00-71B2-4AA6-B5AE-A2984FFE58F3}" type="pres">
      <dgm:prSet presAssocID="{DBF3927E-8AA5-451D-A1F3-552904EDB69A}" presName="thickLine" presStyleLbl="alignNode1" presStyleIdx="1" presStyleCnt="5"/>
      <dgm:spPr/>
    </dgm:pt>
    <dgm:pt modelId="{079EA4B5-5BBB-48B2-92A0-C0EFC898932F}" type="pres">
      <dgm:prSet presAssocID="{DBF3927E-8AA5-451D-A1F3-552904EDB69A}" presName="horz1" presStyleCnt="0"/>
      <dgm:spPr/>
    </dgm:pt>
    <dgm:pt modelId="{1498A639-19C1-4C3C-80FC-5E3CF6AF98D1}" type="pres">
      <dgm:prSet presAssocID="{DBF3927E-8AA5-451D-A1F3-552904EDB69A}" presName="tx1" presStyleLbl="revTx" presStyleIdx="1" presStyleCnt="5"/>
      <dgm:spPr/>
    </dgm:pt>
    <dgm:pt modelId="{54299791-7F7D-49D9-81CC-E72F22126259}" type="pres">
      <dgm:prSet presAssocID="{DBF3927E-8AA5-451D-A1F3-552904EDB69A}" presName="vert1" presStyleCnt="0"/>
      <dgm:spPr/>
    </dgm:pt>
    <dgm:pt modelId="{5C28AEAC-96A4-4F4C-B208-D4727A371BB3}" type="pres">
      <dgm:prSet presAssocID="{F396EF3B-C636-4762-9E3C-9E9C7B8EAED6}" presName="thickLine" presStyleLbl="alignNode1" presStyleIdx="2" presStyleCnt="5"/>
      <dgm:spPr/>
    </dgm:pt>
    <dgm:pt modelId="{593DD36E-2CF3-478A-8F51-720B4B64D4FB}" type="pres">
      <dgm:prSet presAssocID="{F396EF3B-C636-4762-9E3C-9E9C7B8EAED6}" presName="horz1" presStyleCnt="0"/>
      <dgm:spPr/>
    </dgm:pt>
    <dgm:pt modelId="{B0691BC9-318D-422B-86CC-DB0A2760DEBA}" type="pres">
      <dgm:prSet presAssocID="{F396EF3B-C636-4762-9E3C-9E9C7B8EAED6}" presName="tx1" presStyleLbl="revTx" presStyleIdx="2" presStyleCnt="5"/>
      <dgm:spPr/>
    </dgm:pt>
    <dgm:pt modelId="{CE43FF09-E46D-48D3-A8AD-4C33C95CBFBB}" type="pres">
      <dgm:prSet presAssocID="{F396EF3B-C636-4762-9E3C-9E9C7B8EAED6}" presName="vert1" presStyleCnt="0"/>
      <dgm:spPr/>
    </dgm:pt>
    <dgm:pt modelId="{467FB261-D1E9-4FFF-B028-1B07EB8169EE}" type="pres">
      <dgm:prSet presAssocID="{E2DED81B-A154-4D0B-ADED-EC5598860E69}" presName="thickLine" presStyleLbl="alignNode1" presStyleIdx="3" presStyleCnt="5"/>
      <dgm:spPr/>
    </dgm:pt>
    <dgm:pt modelId="{90802277-5DB4-4BDB-AE3E-13DCFFEF24B8}" type="pres">
      <dgm:prSet presAssocID="{E2DED81B-A154-4D0B-ADED-EC5598860E69}" presName="horz1" presStyleCnt="0"/>
      <dgm:spPr/>
    </dgm:pt>
    <dgm:pt modelId="{21561E16-9B58-462E-9A4D-7092E718F17B}" type="pres">
      <dgm:prSet presAssocID="{E2DED81B-A154-4D0B-ADED-EC5598860E69}" presName="tx1" presStyleLbl="revTx" presStyleIdx="3" presStyleCnt="5"/>
      <dgm:spPr/>
    </dgm:pt>
    <dgm:pt modelId="{1003C14C-86CE-435E-96CF-DCE735F062B1}" type="pres">
      <dgm:prSet presAssocID="{E2DED81B-A154-4D0B-ADED-EC5598860E69}" presName="vert1" presStyleCnt="0"/>
      <dgm:spPr/>
    </dgm:pt>
    <dgm:pt modelId="{58F8E50D-9058-4052-BE3A-190F2E61DC4D}" type="pres">
      <dgm:prSet presAssocID="{132515F4-3C6A-4E14-8392-D0E9D9FAFE57}" presName="thickLine" presStyleLbl="alignNode1" presStyleIdx="4" presStyleCnt="5"/>
      <dgm:spPr/>
    </dgm:pt>
    <dgm:pt modelId="{30723520-9134-4085-84E4-0F0FD7ED7A4C}" type="pres">
      <dgm:prSet presAssocID="{132515F4-3C6A-4E14-8392-D0E9D9FAFE57}" presName="horz1" presStyleCnt="0"/>
      <dgm:spPr/>
    </dgm:pt>
    <dgm:pt modelId="{863C9DE8-9610-4916-A22C-2149E4502507}" type="pres">
      <dgm:prSet presAssocID="{132515F4-3C6A-4E14-8392-D0E9D9FAFE57}" presName="tx1" presStyleLbl="revTx" presStyleIdx="4" presStyleCnt="5"/>
      <dgm:spPr/>
    </dgm:pt>
    <dgm:pt modelId="{524F162D-8C4C-4190-9778-CFE0C6BEAD07}" type="pres">
      <dgm:prSet presAssocID="{132515F4-3C6A-4E14-8392-D0E9D9FAFE57}" presName="vert1" presStyleCnt="0"/>
      <dgm:spPr/>
    </dgm:pt>
  </dgm:ptLst>
  <dgm:cxnLst>
    <dgm:cxn modelId="{460FBC08-66FA-48C9-805D-98C009ED4708}" srcId="{1357E019-5ECA-4CF3-983E-5C0EDED85BCE}" destId="{132515F4-3C6A-4E14-8392-D0E9D9FAFE57}" srcOrd="4" destOrd="0" parTransId="{C4901CAB-F8EA-459E-9F1D-AEB427BE277A}" sibTransId="{07B3D361-B6A7-4348-8A82-3CB5E118BCAE}"/>
    <dgm:cxn modelId="{C1C0B812-F5C5-4EC2-9707-C6A4CC68A8C6}" type="presOf" srcId="{12228A23-81D5-4982-9395-A3E9542456EC}" destId="{BE5984D9-8CC6-4424-BF62-5BD0736B0E33}" srcOrd="0" destOrd="0" presId="urn:microsoft.com/office/officeart/2008/layout/LinedList"/>
    <dgm:cxn modelId="{9F479F34-E6DA-446B-A683-4C97D6966FF4}" type="presOf" srcId="{E2DED81B-A154-4D0B-ADED-EC5598860E69}" destId="{21561E16-9B58-462E-9A4D-7092E718F17B}" srcOrd="0" destOrd="0" presId="urn:microsoft.com/office/officeart/2008/layout/LinedList"/>
    <dgm:cxn modelId="{CAC6EA6D-673E-4154-8E69-4DA46121763B}" srcId="{1357E019-5ECA-4CF3-983E-5C0EDED85BCE}" destId="{DBF3927E-8AA5-451D-A1F3-552904EDB69A}" srcOrd="1" destOrd="0" parTransId="{C318B8C2-A748-4EC5-BE37-F4DB10C8217D}" sibTransId="{52C40FC9-1E4D-4E97-B978-8CCB3EAC7590}"/>
    <dgm:cxn modelId="{063ACD73-AB12-422C-8E54-1BFE36C143E3}" srcId="{1357E019-5ECA-4CF3-983E-5C0EDED85BCE}" destId="{12228A23-81D5-4982-9395-A3E9542456EC}" srcOrd="0" destOrd="0" parTransId="{E15E2835-FB0C-46FF-BCC6-11487A55EEFE}" sibTransId="{264DD184-0132-4D83-AEA8-90017B8A16AD}"/>
    <dgm:cxn modelId="{1111837E-DA63-4B5B-B505-93B180A70E82}" type="presOf" srcId="{DBF3927E-8AA5-451D-A1F3-552904EDB69A}" destId="{1498A639-19C1-4C3C-80FC-5E3CF6AF98D1}" srcOrd="0" destOrd="0" presId="urn:microsoft.com/office/officeart/2008/layout/LinedList"/>
    <dgm:cxn modelId="{E66A3BA5-E20A-415B-A203-120E4FC2AA0B}" type="presOf" srcId="{1357E019-5ECA-4CF3-983E-5C0EDED85BCE}" destId="{98762EEB-914B-46AA-A06F-81649E39944C}" srcOrd="0" destOrd="0" presId="urn:microsoft.com/office/officeart/2008/layout/LinedList"/>
    <dgm:cxn modelId="{20C417B0-6F98-465D-9079-E3DFDB029942}" srcId="{1357E019-5ECA-4CF3-983E-5C0EDED85BCE}" destId="{E2DED81B-A154-4D0B-ADED-EC5598860E69}" srcOrd="3" destOrd="0" parTransId="{B6039E7A-6038-4977-936C-1BA8EA1E6655}" sibTransId="{F230B0A2-EB53-488E-83B0-12DD56CCB79B}"/>
    <dgm:cxn modelId="{33C245B5-C930-4C1B-8290-1E0EEC9BFC3C}" type="presOf" srcId="{F396EF3B-C636-4762-9E3C-9E9C7B8EAED6}" destId="{B0691BC9-318D-422B-86CC-DB0A2760DEBA}" srcOrd="0" destOrd="0" presId="urn:microsoft.com/office/officeart/2008/layout/LinedList"/>
    <dgm:cxn modelId="{2E154DC1-1FAE-4A76-832D-FF7CA97A7F38}" type="presOf" srcId="{132515F4-3C6A-4E14-8392-D0E9D9FAFE57}" destId="{863C9DE8-9610-4916-A22C-2149E4502507}" srcOrd="0" destOrd="0" presId="urn:microsoft.com/office/officeart/2008/layout/LinedList"/>
    <dgm:cxn modelId="{704A11C8-B181-45F0-BA66-4C17521E4606}" srcId="{1357E019-5ECA-4CF3-983E-5C0EDED85BCE}" destId="{F396EF3B-C636-4762-9E3C-9E9C7B8EAED6}" srcOrd="2" destOrd="0" parTransId="{7563AA9B-97F0-4F07-8D9C-88DAD25DF26F}" sibTransId="{84449C9E-99B5-4D7D-83AB-178FC75B96DE}"/>
    <dgm:cxn modelId="{19CF337C-6EDC-4934-A621-9E187FF5657F}" type="presParOf" srcId="{98762EEB-914B-46AA-A06F-81649E39944C}" destId="{70CE68B8-FAAD-4079-A9E0-CC5D31B9A85F}" srcOrd="0" destOrd="0" presId="urn:microsoft.com/office/officeart/2008/layout/LinedList"/>
    <dgm:cxn modelId="{F8A7B675-5B15-4021-9B7E-A7B321FC8895}" type="presParOf" srcId="{98762EEB-914B-46AA-A06F-81649E39944C}" destId="{599D6EFB-573D-4D68-94FC-05E93412FE03}" srcOrd="1" destOrd="0" presId="urn:microsoft.com/office/officeart/2008/layout/LinedList"/>
    <dgm:cxn modelId="{40C92EF1-BD17-493E-8697-A7AA52C0ED1D}" type="presParOf" srcId="{599D6EFB-573D-4D68-94FC-05E93412FE03}" destId="{BE5984D9-8CC6-4424-BF62-5BD0736B0E33}" srcOrd="0" destOrd="0" presId="urn:microsoft.com/office/officeart/2008/layout/LinedList"/>
    <dgm:cxn modelId="{FA3CD017-61AB-41D9-9FFB-17CEC6116A15}" type="presParOf" srcId="{599D6EFB-573D-4D68-94FC-05E93412FE03}" destId="{D833AFAF-360F-4C40-9D28-5704CD7CEECA}" srcOrd="1" destOrd="0" presId="urn:microsoft.com/office/officeart/2008/layout/LinedList"/>
    <dgm:cxn modelId="{89AD6868-0733-4A87-96A0-BF938641E689}" type="presParOf" srcId="{98762EEB-914B-46AA-A06F-81649E39944C}" destId="{4844FA00-71B2-4AA6-B5AE-A2984FFE58F3}" srcOrd="2" destOrd="0" presId="urn:microsoft.com/office/officeart/2008/layout/LinedList"/>
    <dgm:cxn modelId="{4B814507-6403-4E20-8E9B-3AF2C89CCFF1}" type="presParOf" srcId="{98762EEB-914B-46AA-A06F-81649E39944C}" destId="{079EA4B5-5BBB-48B2-92A0-C0EFC898932F}" srcOrd="3" destOrd="0" presId="urn:microsoft.com/office/officeart/2008/layout/LinedList"/>
    <dgm:cxn modelId="{EF6249EA-D567-4CB7-925B-7C76EBBB102A}" type="presParOf" srcId="{079EA4B5-5BBB-48B2-92A0-C0EFC898932F}" destId="{1498A639-19C1-4C3C-80FC-5E3CF6AF98D1}" srcOrd="0" destOrd="0" presId="urn:microsoft.com/office/officeart/2008/layout/LinedList"/>
    <dgm:cxn modelId="{C0669E79-27AB-4068-B5B1-0EFB6174C213}" type="presParOf" srcId="{079EA4B5-5BBB-48B2-92A0-C0EFC898932F}" destId="{54299791-7F7D-49D9-81CC-E72F22126259}" srcOrd="1" destOrd="0" presId="urn:microsoft.com/office/officeart/2008/layout/LinedList"/>
    <dgm:cxn modelId="{6A3EB660-1FBC-419F-BAF9-14C3D1111CCD}" type="presParOf" srcId="{98762EEB-914B-46AA-A06F-81649E39944C}" destId="{5C28AEAC-96A4-4F4C-B208-D4727A371BB3}" srcOrd="4" destOrd="0" presId="urn:microsoft.com/office/officeart/2008/layout/LinedList"/>
    <dgm:cxn modelId="{44750785-DB42-4CF5-B91F-C6DACD0EBCE6}" type="presParOf" srcId="{98762EEB-914B-46AA-A06F-81649E39944C}" destId="{593DD36E-2CF3-478A-8F51-720B4B64D4FB}" srcOrd="5" destOrd="0" presId="urn:microsoft.com/office/officeart/2008/layout/LinedList"/>
    <dgm:cxn modelId="{9FBB3D88-1246-40F5-9943-892D749916E6}" type="presParOf" srcId="{593DD36E-2CF3-478A-8F51-720B4B64D4FB}" destId="{B0691BC9-318D-422B-86CC-DB0A2760DEBA}" srcOrd="0" destOrd="0" presId="urn:microsoft.com/office/officeart/2008/layout/LinedList"/>
    <dgm:cxn modelId="{F8DE7DD9-C471-45D6-85DF-A90548F40A72}" type="presParOf" srcId="{593DD36E-2CF3-478A-8F51-720B4B64D4FB}" destId="{CE43FF09-E46D-48D3-A8AD-4C33C95CBFBB}" srcOrd="1" destOrd="0" presId="urn:microsoft.com/office/officeart/2008/layout/LinedList"/>
    <dgm:cxn modelId="{4685DBBA-8498-4C95-B23C-33A1F8454007}" type="presParOf" srcId="{98762EEB-914B-46AA-A06F-81649E39944C}" destId="{467FB261-D1E9-4FFF-B028-1B07EB8169EE}" srcOrd="6" destOrd="0" presId="urn:microsoft.com/office/officeart/2008/layout/LinedList"/>
    <dgm:cxn modelId="{BF55A3C1-8AB8-44C0-A852-4E1498A8C480}" type="presParOf" srcId="{98762EEB-914B-46AA-A06F-81649E39944C}" destId="{90802277-5DB4-4BDB-AE3E-13DCFFEF24B8}" srcOrd="7" destOrd="0" presId="urn:microsoft.com/office/officeart/2008/layout/LinedList"/>
    <dgm:cxn modelId="{D7D29570-C3F2-4E5C-83DA-20EB545D1ED8}" type="presParOf" srcId="{90802277-5DB4-4BDB-AE3E-13DCFFEF24B8}" destId="{21561E16-9B58-462E-9A4D-7092E718F17B}" srcOrd="0" destOrd="0" presId="urn:microsoft.com/office/officeart/2008/layout/LinedList"/>
    <dgm:cxn modelId="{40958D53-FE89-440B-9910-3797B2885955}" type="presParOf" srcId="{90802277-5DB4-4BDB-AE3E-13DCFFEF24B8}" destId="{1003C14C-86CE-435E-96CF-DCE735F062B1}" srcOrd="1" destOrd="0" presId="urn:microsoft.com/office/officeart/2008/layout/LinedList"/>
    <dgm:cxn modelId="{B6663C8A-EAC6-4C77-A88D-AD1EA91008B4}" type="presParOf" srcId="{98762EEB-914B-46AA-A06F-81649E39944C}" destId="{58F8E50D-9058-4052-BE3A-190F2E61DC4D}" srcOrd="8" destOrd="0" presId="urn:microsoft.com/office/officeart/2008/layout/LinedList"/>
    <dgm:cxn modelId="{B93449B9-DCD3-4B5B-87D7-1669D335CACF}" type="presParOf" srcId="{98762EEB-914B-46AA-A06F-81649E39944C}" destId="{30723520-9134-4085-84E4-0F0FD7ED7A4C}" srcOrd="9" destOrd="0" presId="urn:microsoft.com/office/officeart/2008/layout/LinedList"/>
    <dgm:cxn modelId="{6C5C5CC6-2721-4F40-8F5F-8C6CBB7E1268}" type="presParOf" srcId="{30723520-9134-4085-84E4-0F0FD7ED7A4C}" destId="{863C9DE8-9610-4916-A22C-2149E4502507}" srcOrd="0" destOrd="0" presId="urn:microsoft.com/office/officeart/2008/layout/LinedList"/>
    <dgm:cxn modelId="{5A4CAF62-6DCC-4FD8-BABD-3D1AEECE5F88}" type="presParOf" srcId="{30723520-9134-4085-84E4-0F0FD7ED7A4C}" destId="{524F162D-8C4C-4190-9778-CFE0C6BEAD0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E68B8-FAAD-4079-A9E0-CC5D31B9A85F}">
      <dsp:nvSpPr>
        <dsp:cNvPr id="0" name=""/>
        <dsp:cNvSpPr/>
      </dsp:nvSpPr>
      <dsp:spPr>
        <a:xfrm>
          <a:off x="0" y="545"/>
          <a:ext cx="64519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984D9-8CC6-4424-BF62-5BD0736B0E33}">
      <dsp:nvSpPr>
        <dsp:cNvPr id="0" name=""/>
        <dsp:cNvSpPr/>
      </dsp:nvSpPr>
      <dsp:spPr>
        <a:xfrm>
          <a:off x="0" y="545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Veľmi chutná, hnedá,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45"/>
        <a:ext cx="6451943" cy="893359"/>
      </dsp:txXfrm>
    </dsp:sp>
    <dsp:sp modelId="{4844FA00-71B2-4AA6-B5AE-A2984FFE58F3}">
      <dsp:nvSpPr>
        <dsp:cNvPr id="0" name=""/>
        <dsp:cNvSpPr/>
      </dsp:nvSpPr>
      <dsp:spPr>
        <a:xfrm>
          <a:off x="0" y="893904"/>
          <a:ext cx="6451943" cy="0"/>
        </a:xfrm>
        <a:prstGeom prst="line">
          <a:avLst/>
        </a:prstGeom>
        <a:solidFill>
          <a:schemeClr val="accent2">
            <a:hueOff val="-319344"/>
            <a:satOff val="877"/>
            <a:lumOff val="588"/>
            <a:alphaOff val="0"/>
          </a:schemeClr>
        </a:solidFill>
        <a:ln w="19050" cap="flat" cmpd="sng" algn="ctr">
          <a:solidFill>
            <a:schemeClr val="accent2">
              <a:hueOff val="-319344"/>
              <a:satOff val="877"/>
              <a:lumOff val="5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8A639-19C1-4C3C-80FC-5E3CF6AF98D1}">
      <dsp:nvSpPr>
        <dsp:cNvPr id="0" name=""/>
        <dsp:cNvSpPr/>
      </dsp:nvSpPr>
      <dsp:spPr>
        <a:xfrm>
          <a:off x="0" y="893904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sladká, čo ju jazyk v ústach 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893904"/>
        <a:ext cx="6451943" cy="893359"/>
      </dsp:txXfrm>
    </dsp:sp>
    <dsp:sp modelId="{5C28AEAC-96A4-4F4C-B208-D4727A371BB3}">
      <dsp:nvSpPr>
        <dsp:cNvPr id="0" name=""/>
        <dsp:cNvSpPr/>
      </dsp:nvSpPr>
      <dsp:spPr>
        <a:xfrm>
          <a:off x="0" y="1787263"/>
          <a:ext cx="6451943" cy="0"/>
        </a:xfrm>
        <a:prstGeom prst="line">
          <a:avLst/>
        </a:prstGeom>
        <a:solidFill>
          <a:schemeClr val="accent2">
            <a:hueOff val="-638687"/>
            <a:satOff val="1755"/>
            <a:lumOff val="1176"/>
            <a:alphaOff val="0"/>
          </a:schemeClr>
        </a:solidFill>
        <a:ln w="19050" cap="flat" cmpd="sng" algn="ctr">
          <a:solidFill>
            <a:schemeClr val="accent2">
              <a:hueOff val="-638687"/>
              <a:satOff val="1755"/>
              <a:lumOff val="11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91BC9-318D-422B-86CC-DB0A2760DEBA}">
      <dsp:nvSpPr>
        <dsp:cNvPr id="0" name=""/>
        <dsp:cNvSpPr/>
      </dsp:nvSpPr>
      <dsp:spPr>
        <a:xfrm>
          <a:off x="0" y="178726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hladká a maškrtník stále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787263"/>
        <a:ext cx="6451943" cy="893359"/>
      </dsp:txXfrm>
    </dsp:sp>
    <dsp:sp modelId="{467FB261-D1E9-4FFF-B028-1B07EB8169EE}">
      <dsp:nvSpPr>
        <dsp:cNvPr id="0" name=""/>
        <dsp:cNvSpPr/>
      </dsp:nvSpPr>
      <dsp:spPr>
        <a:xfrm>
          <a:off x="0" y="2680623"/>
          <a:ext cx="6451943" cy="0"/>
        </a:xfrm>
        <a:prstGeom prst="line">
          <a:avLst/>
        </a:prstGeom>
        <a:solidFill>
          <a:schemeClr val="accent2">
            <a:hueOff val="-958031"/>
            <a:satOff val="2632"/>
            <a:lumOff val="1764"/>
            <a:alphaOff val="0"/>
          </a:schemeClr>
        </a:solidFill>
        <a:ln w="19050" cap="flat" cmpd="sng" algn="ctr">
          <a:solidFill>
            <a:schemeClr val="accent2">
              <a:hueOff val="-958031"/>
              <a:satOff val="2632"/>
              <a:lumOff val="17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61E16-9B58-462E-9A4D-7092E718F17B}">
      <dsp:nvSpPr>
        <dsp:cNvPr id="0" name=""/>
        <dsp:cNvSpPr/>
      </dsp:nvSpPr>
      <dsp:spPr>
        <a:xfrm>
          <a:off x="0" y="268062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hľadá. Jaj, veď je to ...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680623"/>
        <a:ext cx="6451943" cy="893359"/>
      </dsp:txXfrm>
    </dsp:sp>
    <dsp:sp modelId="{58F8E50D-9058-4052-BE3A-190F2E61DC4D}">
      <dsp:nvSpPr>
        <dsp:cNvPr id="0" name=""/>
        <dsp:cNvSpPr/>
      </dsp:nvSpPr>
      <dsp:spPr>
        <a:xfrm>
          <a:off x="0" y="3573982"/>
          <a:ext cx="6451943" cy="0"/>
        </a:xfrm>
        <a:prstGeom prst="line">
          <a:avLst/>
        </a:prstGeom>
        <a:solidFill>
          <a:schemeClr val="accent2">
            <a:hueOff val="-1277375"/>
            <a:satOff val="3509"/>
            <a:lumOff val="2352"/>
            <a:alphaOff val="0"/>
          </a:schemeClr>
        </a:solidFill>
        <a:ln w="19050" cap="flat" cmpd="sng" algn="ctr">
          <a:solidFill>
            <a:schemeClr val="accent2">
              <a:hueOff val="-1277375"/>
              <a:satOff val="3509"/>
              <a:lumOff val="23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C9DE8-9610-4916-A22C-2149E4502507}">
      <dsp:nvSpPr>
        <dsp:cNvPr id="0" name=""/>
        <dsp:cNvSpPr/>
      </dsp:nvSpPr>
      <dsp:spPr>
        <a:xfrm>
          <a:off x="0" y="3573982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i="1" kern="1200" dirty="0">
              <a:effectLst/>
            </a:rPr>
            <a:t>Čo je to?</a:t>
          </a:r>
          <a:endParaRPr lang="en-US" sz="4100" kern="1200" dirty="0">
            <a:effectLst/>
          </a:endParaRPr>
        </a:p>
      </dsp:txBody>
      <dsp:txXfrm>
        <a:off x="0" y="3573982"/>
        <a:ext cx="6451943" cy="89335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E68B8-FAAD-4079-A9E0-CC5D31B9A85F}">
      <dsp:nvSpPr>
        <dsp:cNvPr id="0" name=""/>
        <dsp:cNvSpPr/>
      </dsp:nvSpPr>
      <dsp:spPr>
        <a:xfrm>
          <a:off x="0" y="545"/>
          <a:ext cx="64519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984D9-8CC6-4424-BF62-5BD0736B0E33}">
      <dsp:nvSpPr>
        <dsp:cNvPr id="0" name=""/>
        <dsp:cNvSpPr/>
      </dsp:nvSpPr>
      <dsp:spPr>
        <a:xfrm>
          <a:off x="0" y="545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 záhradke na hriadke,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45"/>
        <a:ext cx="6451943" cy="893359"/>
      </dsp:txXfrm>
    </dsp:sp>
    <dsp:sp modelId="{4844FA00-71B2-4AA6-B5AE-A2984FFE58F3}">
      <dsp:nvSpPr>
        <dsp:cNvPr id="0" name=""/>
        <dsp:cNvSpPr/>
      </dsp:nvSpPr>
      <dsp:spPr>
        <a:xfrm>
          <a:off x="0" y="893904"/>
          <a:ext cx="6451943" cy="0"/>
        </a:xfrm>
        <a:prstGeom prst="line">
          <a:avLst/>
        </a:prstGeom>
        <a:solidFill>
          <a:schemeClr val="accent2">
            <a:hueOff val="-319344"/>
            <a:satOff val="877"/>
            <a:lumOff val="588"/>
            <a:alphaOff val="0"/>
          </a:schemeClr>
        </a:solidFill>
        <a:ln w="19050" cap="flat" cmpd="sng" algn="ctr">
          <a:solidFill>
            <a:schemeClr val="accent2">
              <a:hueOff val="-319344"/>
              <a:satOff val="877"/>
              <a:lumOff val="5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8A639-19C1-4C3C-80FC-5E3CF6AF98D1}">
      <dsp:nvSpPr>
        <dsp:cNvPr id="0" name=""/>
        <dsp:cNvSpPr/>
      </dsp:nvSpPr>
      <dsp:spPr>
        <a:xfrm>
          <a:off x="0" y="893904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pri plote stojí.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893904"/>
        <a:ext cx="6451943" cy="893359"/>
      </dsp:txXfrm>
    </dsp:sp>
    <dsp:sp modelId="{5C28AEAC-96A4-4F4C-B208-D4727A371BB3}">
      <dsp:nvSpPr>
        <dsp:cNvPr id="0" name=""/>
        <dsp:cNvSpPr/>
      </dsp:nvSpPr>
      <dsp:spPr>
        <a:xfrm>
          <a:off x="0" y="1787263"/>
          <a:ext cx="6451943" cy="0"/>
        </a:xfrm>
        <a:prstGeom prst="line">
          <a:avLst/>
        </a:prstGeom>
        <a:solidFill>
          <a:schemeClr val="accent2">
            <a:hueOff val="-638687"/>
            <a:satOff val="1755"/>
            <a:lumOff val="1176"/>
            <a:alphaOff val="0"/>
          </a:schemeClr>
        </a:solidFill>
        <a:ln w="19050" cap="flat" cmpd="sng" algn="ctr">
          <a:solidFill>
            <a:schemeClr val="accent2">
              <a:hueOff val="-638687"/>
              <a:satOff val="1755"/>
              <a:lumOff val="11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91BC9-318D-422B-86CC-DB0A2760DEBA}">
      <dsp:nvSpPr>
        <dsp:cNvPr id="0" name=""/>
        <dsp:cNvSpPr/>
      </dsp:nvSpPr>
      <dsp:spPr>
        <a:xfrm>
          <a:off x="0" y="178726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Žltú hlávku otáča,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787263"/>
        <a:ext cx="6451943" cy="893359"/>
      </dsp:txXfrm>
    </dsp:sp>
    <dsp:sp modelId="{467FB261-D1E9-4FFF-B028-1B07EB8169EE}">
      <dsp:nvSpPr>
        <dsp:cNvPr id="0" name=""/>
        <dsp:cNvSpPr/>
      </dsp:nvSpPr>
      <dsp:spPr>
        <a:xfrm>
          <a:off x="0" y="2680623"/>
          <a:ext cx="6451943" cy="0"/>
        </a:xfrm>
        <a:prstGeom prst="line">
          <a:avLst/>
        </a:prstGeom>
        <a:solidFill>
          <a:schemeClr val="accent2">
            <a:hueOff val="-958031"/>
            <a:satOff val="2632"/>
            <a:lumOff val="1764"/>
            <a:alphaOff val="0"/>
          </a:schemeClr>
        </a:solidFill>
        <a:ln w="19050" cap="flat" cmpd="sng" algn="ctr">
          <a:solidFill>
            <a:schemeClr val="accent2">
              <a:hueOff val="-958031"/>
              <a:satOff val="2632"/>
              <a:lumOff val="17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61E16-9B58-462E-9A4D-7092E718F17B}">
      <dsp:nvSpPr>
        <dsp:cNvPr id="0" name=""/>
        <dsp:cNvSpPr/>
      </dsp:nvSpPr>
      <dsp:spPr>
        <a:xfrm>
          <a:off x="0" y="268062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za slnkom sa obzerá.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680623"/>
        <a:ext cx="6451943" cy="893359"/>
      </dsp:txXfrm>
    </dsp:sp>
    <dsp:sp modelId="{58F8E50D-9058-4052-BE3A-190F2E61DC4D}">
      <dsp:nvSpPr>
        <dsp:cNvPr id="0" name=""/>
        <dsp:cNvSpPr/>
      </dsp:nvSpPr>
      <dsp:spPr>
        <a:xfrm>
          <a:off x="0" y="3573982"/>
          <a:ext cx="6451943" cy="0"/>
        </a:xfrm>
        <a:prstGeom prst="line">
          <a:avLst/>
        </a:prstGeom>
        <a:solidFill>
          <a:schemeClr val="accent2">
            <a:hueOff val="-1277375"/>
            <a:satOff val="3509"/>
            <a:lumOff val="2352"/>
            <a:alphaOff val="0"/>
          </a:schemeClr>
        </a:solidFill>
        <a:ln w="19050" cap="flat" cmpd="sng" algn="ctr">
          <a:solidFill>
            <a:schemeClr val="accent2">
              <a:hueOff val="-1277375"/>
              <a:satOff val="3509"/>
              <a:lumOff val="23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C9DE8-9610-4916-A22C-2149E4502507}">
      <dsp:nvSpPr>
        <dsp:cNvPr id="0" name=""/>
        <dsp:cNvSpPr/>
      </dsp:nvSpPr>
      <dsp:spPr>
        <a:xfrm>
          <a:off x="0" y="3573982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i="1" kern="1200" dirty="0"/>
            <a:t>Čo je to?</a:t>
          </a:r>
          <a:endParaRPr lang="en-US" sz="4100" kern="1200" dirty="0"/>
        </a:p>
      </dsp:txBody>
      <dsp:txXfrm>
        <a:off x="0" y="3573982"/>
        <a:ext cx="6451943" cy="8933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E68B8-FAAD-4079-A9E0-CC5D31B9A85F}">
      <dsp:nvSpPr>
        <dsp:cNvPr id="0" name=""/>
        <dsp:cNvSpPr/>
      </dsp:nvSpPr>
      <dsp:spPr>
        <a:xfrm>
          <a:off x="0" y="545"/>
          <a:ext cx="64519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984D9-8CC6-4424-BF62-5BD0736B0E33}">
      <dsp:nvSpPr>
        <dsp:cNvPr id="0" name=""/>
        <dsp:cNvSpPr/>
      </dsp:nvSpPr>
      <dsp:spPr>
        <a:xfrm>
          <a:off x="0" y="545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Nie je slimák, nie je ryba,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45"/>
        <a:ext cx="6451943" cy="893359"/>
      </dsp:txXfrm>
    </dsp:sp>
    <dsp:sp modelId="{4844FA00-71B2-4AA6-B5AE-A2984FFE58F3}">
      <dsp:nvSpPr>
        <dsp:cNvPr id="0" name=""/>
        <dsp:cNvSpPr/>
      </dsp:nvSpPr>
      <dsp:spPr>
        <a:xfrm>
          <a:off x="0" y="893904"/>
          <a:ext cx="6451943" cy="0"/>
        </a:xfrm>
        <a:prstGeom prst="line">
          <a:avLst/>
        </a:prstGeom>
        <a:solidFill>
          <a:schemeClr val="accent2">
            <a:hueOff val="-319344"/>
            <a:satOff val="877"/>
            <a:lumOff val="588"/>
            <a:alphaOff val="0"/>
          </a:schemeClr>
        </a:solidFill>
        <a:ln w="19050" cap="flat" cmpd="sng" algn="ctr">
          <a:solidFill>
            <a:schemeClr val="accent2">
              <a:hueOff val="-319344"/>
              <a:satOff val="877"/>
              <a:lumOff val="5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8A639-19C1-4C3C-80FC-5E3CF6AF98D1}">
      <dsp:nvSpPr>
        <dsp:cNvPr id="0" name=""/>
        <dsp:cNvSpPr/>
      </dsp:nvSpPr>
      <dsp:spPr>
        <a:xfrm>
          <a:off x="0" y="893904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zuby žiadne necerí.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893904"/>
        <a:ext cx="6451943" cy="893359"/>
      </dsp:txXfrm>
    </dsp:sp>
    <dsp:sp modelId="{5C28AEAC-96A4-4F4C-B208-D4727A371BB3}">
      <dsp:nvSpPr>
        <dsp:cNvPr id="0" name=""/>
        <dsp:cNvSpPr/>
      </dsp:nvSpPr>
      <dsp:spPr>
        <a:xfrm>
          <a:off x="0" y="1787263"/>
          <a:ext cx="6451943" cy="0"/>
        </a:xfrm>
        <a:prstGeom prst="line">
          <a:avLst/>
        </a:prstGeom>
        <a:solidFill>
          <a:schemeClr val="accent2">
            <a:hueOff val="-638687"/>
            <a:satOff val="1755"/>
            <a:lumOff val="1176"/>
            <a:alphaOff val="0"/>
          </a:schemeClr>
        </a:solidFill>
        <a:ln w="19050" cap="flat" cmpd="sng" algn="ctr">
          <a:solidFill>
            <a:schemeClr val="accent2">
              <a:hueOff val="-638687"/>
              <a:satOff val="1755"/>
              <a:lumOff val="11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91BC9-318D-422B-86CC-DB0A2760DEBA}">
      <dsp:nvSpPr>
        <dsp:cNvPr id="0" name=""/>
        <dsp:cNvSpPr/>
      </dsp:nvSpPr>
      <dsp:spPr>
        <a:xfrm>
          <a:off x="0" y="178726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Do krásy jej veľa chýba,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787263"/>
        <a:ext cx="6451943" cy="893359"/>
      </dsp:txXfrm>
    </dsp:sp>
    <dsp:sp modelId="{467FB261-D1E9-4FFF-B028-1B07EB8169EE}">
      <dsp:nvSpPr>
        <dsp:cNvPr id="0" name=""/>
        <dsp:cNvSpPr/>
      </dsp:nvSpPr>
      <dsp:spPr>
        <a:xfrm>
          <a:off x="0" y="2680623"/>
          <a:ext cx="6451943" cy="0"/>
        </a:xfrm>
        <a:prstGeom prst="line">
          <a:avLst/>
        </a:prstGeom>
        <a:solidFill>
          <a:schemeClr val="accent2">
            <a:hueOff val="-958031"/>
            <a:satOff val="2632"/>
            <a:lumOff val="1764"/>
            <a:alphaOff val="0"/>
          </a:schemeClr>
        </a:solidFill>
        <a:ln w="19050" cap="flat" cmpd="sng" algn="ctr">
          <a:solidFill>
            <a:schemeClr val="accent2">
              <a:hueOff val="-958031"/>
              <a:satOff val="2632"/>
              <a:lumOff val="17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61E16-9B58-462E-9A4D-7092E718F17B}">
      <dsp:nvSpPr>
        <dsp:cNvPr id="0" name=""/>
        <dsp:cNvSpPr/>
      </dsp:nvSpPr>
      <dsp:spPr>
        <a:xfrm>
          <a:off x="0" y="268062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stále chodí v pancieri.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680623"/>
        <a:ext cx="6451943" cy="893359"/>
      </dsp:txXfrm>
    </dsp:sp>
    <dsp:sp modelId="{58F8E50D-9058-4052-BE3A-190F2E61DC4D}">
      <dsp:nvSpPr>
        <dsp:cNvPr id="0" name=""/>
        <dsp:cNvSpPr/>
      </dsp:nvSpPr>
      <dsp:spPr>
        <a:xfrm>
          <a:off x="0" y="3573982"/>
          <a:ext cx="6451943" cy="0"/>
        </a:xfrm>
        <a:prstGeom prst="line">
          <a:avLst/>
        </a:prstGeom>
        <a:solidFill>
          <a:schemeClr val="accent2">
            <a:hueOff val="-1277375"/>
            <a:satOff val="3509"/>
            <a:lumOff val="2352"/>
            <a:alphaOff val="0"/>
          </a:schemeClr>
        </a:solidFill>
        <a:ln w="19050" cap="flat" cmpd="sng" algn="ctr">
          <a:solidFill>
            <a:schemeClr val="accent2">
              <a:hueOff val="-1277375"/>
              <a:satOff val="3509"/>
              <a:lumOff val="23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C9DE8-9610-4916-A22C-2149E4502507}">
      <dsp:nvSpPr>
        <dsp:cNvPr id="0" name=""/>
        <dsp:cNvSpPr/>
      </dsp:nvSpPr>
      <dsp:spPr>
        <a:xfrm>
          <a:off x="0" y="3573982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i="1" kern="1200" dirty="0">
              <a:effectLst/>
            </a:rPr>
            <a:t>Čo je to?</a:t>
          </a:r>
          <a:endParaRPr lang="en-US" sz="4100" kern="1200" dirty="0">
            <a:effectLst/>
          </a:endParaRPr>
        </a:p>
      </dsp:txBody>
      <dsp:txXfrm>
        <a:off x="0" y="3573982"/>
        <a:ext cx="6451943" cy="8933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E68B8-FAAD-4079-A9E0-CC5D31B9A85F}">
      <dsp:nvSpPr>
        <dsp:cNvPr id="0" name=""/>
        <dsp:cNvSpPr/>
      </dsp:nvSpPr>
      <dsp:spPr>
        <a:xfrm>
          <a:off x="0" y="545"/>
          <a:ext cx="64519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984D9-8CC6-4424-BF62-5BD0736B0E33}">
      <dsp:nvSpPr>
        <dsp:cNvPr id="0" name=""/>
        <dsp:cNvSpPr/>
      </dsp:nvSpPr>
      <dsp:spPr>
        <a:xfrm>
          <a:off x="0" y="545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 lese, kde je tôňa,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45"/>
        <a:ext cx="6451943" cy="893359"/>
      </dsp:txXfrm>
    </dsp:sp>
    <dsp:sp modelId="{4844FA00-71B2-4AA6-B5AE-A2984FFE58F3}">
      <dsp:nvSpPr>
        <dsp:cNvPr id="0" name=""/>
        <dsp:cNvSpPr/>
      </dsp:nvSpPr>
      <dsp:spPr>
        <a:xfrm>
          <a:off x="0" y="893904"/>
          <a:ext cx="6451943" cy="0"/>
        </a:xfrm>
        <a:prstGeom prst="line">
          <a:avLst/>
        </a:prstGeom>
        <a:solidFill>
          <a:schemeClr val="accent2">
            <a:hueOff val="-319344"/>
            <a:satOff val="877"/>
            <a:lumOff val="588"/>
            <a:alphaOff val="0"/>
          </a:schemeClr>
        </a:solidFill>
        <a:ln w="19050" cap="flat" cmpd="sng" algn="ctr">
          <a:solidFill>
            <a:schemeClr val="accent2">
              <a:hueOff val="-319344"/>
              <a:satOff val="877"/>
              <a:lumOff val="5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8A639-19C1-4C3C-80FC-5E3CF6AF98D1}">
      <dsp:nvSpPr>
        <dsp:cNvPr id="0" name=""/>
        <dsp:cNvSpPr/>
      </dsp:nvSpPr>
      <dsp:spPr>
        <a:xfrm>
          <a:off x="0" y="893904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rastie, pekne vonia.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893904"/>
        <a:ext cx="6451943" cy="893359"/>
      </dsp:txXfrm>
    </dsp:sp>
    <dsp:sp modelId="{5C28AEAC-96A4-4F4C-B208-D4727A371BB3}">
      <dsp:nvSpPr>
        <dsp:cNvPr id="0" name=""/>
        <dsp:cNvSpPr/>
      </dsp:nvSpPr>
      <dsp:spPr>
        <a:xfrm>
          <a:off x="0" y="1787263"/>
          <a:ext cx="6451943" cy="0"/>
        </a:xfrm>
        <a:prstGeom prst="line">
          <a:avLst/>
        </a:prstGeom>
        <a:solidFill>
          <a:schemeClr val="accent2">
            <a:hueOff val="-638687"/>
            <a:satOff val="1755"/>
            <a:lumOff val="1176"/>
            <a:alphaOff val="0"/>
          </a:schemeClr>
        </a:solidFill>
        <a:ln w="19050" cap="flat" cmpd="sng" algn="ctr">
          <a:solidFill>
            <a:schemeClr val="accent2">
              <a:hueOff val="-638687"/>
              <a:satOff val="1755"/>
              <a:lumOff val="11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91BC9-318D-422B-86CC-DB0A2760DEBA}">
      <dsp:nvSpPr>
        <dsp:cNvPr id="0" name=""/>
        <dsp:cNvSpPr/>
      </dsp:nvSpPr>
      <dsp:spPr>
        <a:xfrm>
          <a:off x="0" y="178726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Zvončekmi stále cinká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787263"/>
        <a:ext cx="6451943" cy="893359"/>
      </dsp:txXfrm>
    </dsp:sp>
    <dsp:sp modelId="{467FB261-D1E9-4FFF-B028-1B07EB8169EE}">
      <dsp:nvSpPr>
        <dsp:cNvPr id="0" name=""/>
        <dsp:cNvSpPr/>
      </dsp:nvSpPr>
      <dsp:spPr>
        <a:xfrm>
          <a:off x="0" y="2680623"/>
          <a:ext cx="6451943" cy="0"/>
        </a:xfrm>
        <a:prstGeom prst="line">
          <a:avLst/>
        </a:prstGeom>
        <a:solidFill>
          <a:schemeClr val="accent2">
            <a:hueOff val="-958031"/>
            <a:satOff val="2632"/>
            <a:lumOff val="1764"/>
            <a:alphaOff val="0"/>
          </a:schemeClr>
        </a:solidFill>
        <a:ln w="19050" cap="flat" cmpd="sng" algn="ctr">
          <a:solidFill>
            <a:schemeClr val="accent2">
              <a:hueOff val="-958031"/>
              <a:satOff val="2632"/>
              <a:lumOff val="17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61E16-9B58-462E-9A4D-7092E718F17B}">
      <dsp:nvSpPr>
        <dsp:cNvPr id="0" name=""/>
        <dsp:cNvSpPr/>
      </dsp:nvSpPr>
      <dsp:spPr>
        <a:xfrm>
          <a:off x="0" y="268062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malá biela ...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680623"/>
        <a:ext cx="6451943" cy="893359"/>
      </dsp:txXfrm>
    </dsp:sp>
    <dsp:sp modelId="{58F8E50D-9058-4052-BE3A-190F2E61DC4D}">
      <dsp:nvSpPr>
        <dsp:cNvPr id="0" name=""/>
        <dsp:cNvSpPr/>
      </dsp:nvSpPr>
      <dsp:spPr>
        <a:xfrm>
          <a:off x="0" y="3573982"/>
          <a:ext cx="6451943" cy="0"/>
        </a:xfrm>
        <a:prstGeom prst="line">
          <a:avLst/>
        </a:prstGeom>
        <a:solidFill>
          <a:schemeClr val="accent2">
            <a:hueOff val="-1277375"/>
            <a:satOff val="3509"/>
            <a:lumOff val="2352"/>
            <a:alphaOff val="0"/>
          </a:schemeClr>
        </a:solidFill>
        <a:ln w="19050" cap="flat" cmpd="sng" algn="ctr">
          <a:solidFill>
            <a:schemeClr val="accent2">
              <a:hueOff val="-1277375"/>
              <a:satOff val="3509"/>
              <a:lumOff val="23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C9DE8-9610-4916-A22C-2149E4502507}">
      <dsp:nvSpPr>
        <dsp:cNvPr id="0" name=""/>
        <dsp:cNvSpPr/>
      </dsp:nvSpPr>
      <dsp:spPr>
        <a:xfrm>
          <a:off x="0" y="3573982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i="1" kern="1200" dirty="0"/>
            <a:t>Čo je to?</a:t>
          </a:r>
          <a:endParaRPr lang="en-US" sz="4100" kern="1200" dirty="0"/>
        </a:p>
      </dsp:txBody>
      <dsp:txXfrm>
        <a:off x="0" y="3573982"/>
        <a:ext cx="6451943" cy="8933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E68B8-FAAD-4079-A9E0-CC5D31B9A85F}">
      <dsp:nvSpPr>
        <dsp:cNvPr id="0" name=""/>
        <dsp:cNvSpPr/>
      </dsp:nvSpPr>
      <dsp:spPr>
        <a:xfrm>
          <a:off x="0" y="545"/>
          <a:ext cx="64519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984D9-8CC6-4424-BF62-5BD0736B0E33}">
      <dsp:nvSpPr>
        <dsp:cNvPr id="0" name=""/>
        <dsp:cNvSpPr/>
      </dsp:nvSpPr>
      <dsp:spPr>
        <a:xfrm>
          <a:off x="0" y="545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0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Už je jar, už slnce svieti.</a:t>
          </a:r>
          <a:endParaRPr lang="en-US" sz="4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45"/>
        <a:ext cx="6451943" cy="893359"/>
      </dsp:txXfrm>
    </dsp:sp>
    <dsp:sp modelId="{4844FA00-71B2-4AA6-B5AE-A2984FFE58F3}">
      <dsp:nvSpPr>
        <dsp:cNvPr id="0" name=""/>
        <dsp:cNvSpPr/>
      </dsp:nvSpPr>
      <dsp:spPr>
        <a:xfrm>
          <a:off x="0" y="893904"/>
          <a:ext cx="6451943" cy="0"/>
        </a:xfrm>
        <a:prstGeom prst="line">
          <a:avLst/>
        </a:prstGeom>
        <a:solidFill>
          <a:schemeClr val="accent2">
            <a:hueOff val="-319344"/>
            <a:satOff val="877"/>
            <a:lumOff val="588"/>
            <a:alphaOff val="0"/>
          </a:schemeClr>
        </a:solidFill>
        <a:ln w="19050" cap="flat" cmpd="sng" algn="ctr">
          <a:solidFill>
            <a:schemeClr val="accent2">
              <a:hueOff val="-319344"/>
              <a:satOff val="877"/>
              <a:lumOff val="5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8A639-19C1-4C3C-80FC-5E3CF6AF98D1}">
      <dsp:nvSpPr>
        <dsp:cNvPr id="0" name=""/>
        <dsp:cNvSpPr/>
      </dsp:nvSpPr>
      <dsp:spPr>
        <a:xfrm>
          <a:off x="0" y="893904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0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Čierny vtáčik vzduchom letí.</a:t>
          </a:r>
          <a:endParaRPr lang="en-US" sz="4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893904"/>
        <a:ext cx="6451943" cy="893359"/>
      </dsp:txXfrm>
    </dsp:sp>
    <dsp:sp modelId="{5C28AEAC-96A4-4F4C-B208-D4727A371BB3}">
      <dsp:nvSpPr>
        <dsp:cNvPr id="0" name=""/>
        <dsp:cNvSpPr/>
      </dsp:nvSpPr>
      <dsp:spPr>
        <a:xfrm>
          <a:off x="0" y="1787263"/>
          <a:ext cx="6451943" cy="0"/>
        </a:xfrm>
        <a:prstGeom prst="line">
          <a:avLst/>
        </a:prstGeom>
        <a:solidFill>
          <a:schemeClr val="accent2">
            <a:hueOff val="-638687"/>
            <a:satOff val="1755"/>
            <a:lumOff val="1176"/>
            <a:alphaOff val="0"/>
          </a:schemeClr>
        </a:solidFill>
        <a:ln w="19050" cap="flat" cmpd="sng" algn="ctr">
          <a:solidFill>
            <a:schemeClr val="accent2">
              <a:hueOff val="-638687"/>
              <a:satOff val="1755"/>
              <a:lumOff val="11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91BC9-318D-422B-86CC-DB0A2760DEBA}">
      <dsp:nvSpPr>
        <dsp:cNvPr id="0" name=""/>
        <dsp:cNvSpPr/>
      </dsp:nvSpPr>
      <dsp:spPr>
        <a:xfrm>
          <a:off x="0" y="178726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0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 za ním aj druhý, tretí...</a:t>
          </a:r>
          <a:endParaRPr lang="en-US" sz="4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787263"/>
        <a:ext cx="6451943" cy="893359"/>
      </dsp:txXfrm>
    </dsp:sp>
    <dsp:sp modelId="{467FB261-D1E9-4FFF-B028-1B07EB8169EE}">
      <dsp:nvSpPr>
        <dsp:cNvPr id="0" name=""/>
        <dsp:cNvSpPr/>
      </dsp:nvSpPr>
      <dsp:spPr>
        <a:xfrm>
          <a:off x="0" y="2680623"/>
          <a:ext cx="6451943" cy="0"/>
        </a:xfrm>
        <a:prstGeom prst="line">
          <a:avLst/>
        </a:prstGeom>
        <a:solidFill>
          <a:schemeClr val="accent2">
            <a:hueOff val="-958031"/>
            <a:satOff val="2632"/>
            <a:lumOff val="1764"/>
            <a:alphaOff val="0"/>
          </a:schemeClr>
        </a:solidFill>
        <a:ln w="19050" cap="flat" cmpd="sng" algn="ctr">
          <a:solidFill>
            <a:schemeClr val="accent2">
              <a:hueOff val="-958031"/>
              <a:satOff val="2632"/>
              <a:lumOff val="17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61E16-9B58-462E-9A4D-7092E718F17B}">
      <dsp:nvSpPr>
        <dsp:cNvPr id="0" name=""/>
        <dsp:cNvSpPr/>
      </dsp:nvSpPr>
      <dsp:spPr>
        <a:xfrm>
          <a:off x="0" y="268062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0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Už sú veru teplé dníčky,</a:t>
          </a:r>
          <a:endParaRPr lang="en-US" sz="4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680623"/>
        <a:ext cx="6451943" cy="893359"/>
      </dsp:txXfrm>
    </dsp:sp>
    <dsp:sp modelId="{58F8E50D-9058-4052-BE3A-190F2E61DC4D}">
      <dsp:nvSpPr>
        <dsp:cNvPr id="0" name=""/>
        <dsp:cNvSpPr/>
      </dsp:nvSpPr>
      <dsp:spPr>
        <a:xfrm>
          <a:off x="0" y="3573982"/>
          <a:ext cx="6451943" cy="0"/>
        </a:xfrm>
        <a:prstGeom prst="line">
          <a:avLst/>
        </a:prstGeom>
        <a:solidFill>
          <a:schemeClr val="accent2">
            <a:hueOff val="-1277375"/>
            <a:satOff val="3509"/>
            <a:lumOff val="2352"/>
            <a:alphaOff val="0"/>
          </a:schemeClr>
        </a:solidFill>
        <a:ln w="19050" cap="flat" cmpd="sng" algn="ctr">
          <a:solidFill>
            <a:schemeClr val="accent2">
              <a:hueOff val="-1277375"/>
              <a:satOff val="3509"/>
              <a:lumOff val="23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C9DE8-9610-4916-A22C-2149E4502507}">
      <dsp:nvSpPr>
        <dsp:cNvPr id="0" name=""/>
        <dsp:cNvSpPr/>
      </dsp:nvSpPr>
      <dsp:spPr>
        <a:xfrm>
          <a:off x="0" y="3573982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0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prileteli ...</a:t>
          </a:r>
          <a:r>
            <a:rPr lang="sk-SK" sz="4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en-US" sz="4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3573982"/>
        <a:ext cx="6451943" cy="89335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E68B8-FAAD-4079-A9E0-CC5D31B9A85F}">
      <dsp:nvSpPr>
        <dsp:cNvPr id="0" name=""/>
        <dsp:cNvSpPr/>
      </dsp:nvSpPr>
      <dsp:spPr>
        <a:xfrm>
          <a:off x="0" y="545"/>
          <a:ext cx="64519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984D9-8CC6-4424-BF62-5BD0736B0E33}">
      <dsp:nvSpPr>
        <dsp:cNvPr id="0" name=""/>
        <dsp:cNvSpPr/>
      </dsp:nvSpPr>
      <dsp:spPr>
        <a:xfrm>
          <a:off x="0" y="545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Bodkovaný klobúk,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45"/>
        <a:ext cx="6451943" cy="893359"/>
      </dsp:txXfrm>
    </dsp:sp>
    <dsp:sp modelId="{4844FA00-71B2-4AA6-B5AE-A2984FFE58F3}">
      <dsp:nvSpPr>
        <dsp:cNvPr id="0" name=""/>
        <dsp:cNvSpPr/>
      </dsp:nvSpPr>
      <dsp:spPr>
        <a:xfrm>
          <a:off x="0" y="893904"/>
          <a:ext cx="6451943" cy="0"/>
        </a:xfrm>
        <a:prstGeom prst="line">
          <a:avLst/>
        </a:prstGeom>
        <a:solidFill>
          <a:schemeClr val="accent2">
            <a:hueOff val="-319344"/>
            <a:satOff val="877"/>
            <a:lumOff val="588"/>
            <a:alphaOff val="0"/>
          </a:schemeClr>
        </a:solidFill>
        <a:ln w="19050" cap="flat" cmpd="sng" algn="ctr">
          <a:solidFill>
            <a:schemeClr val="accent2">
              <a:hueOff val="-319344"/>
              <a:satOff val="877"/>
              <a:lumOff val="5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8A639-19C1-4C3C-80FC-5E3CF6AF98D1}">
      <dsp:nvSpPr>
        <dsp:cNvPr id="0" name=""/>
        <dsp:cNvSpPr/>
      </dsp:nvSpPr>
      <dsp:spPr>
        <a:xfrm>
          <a:off x="0" y="893904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pod klobúčikom nôžka.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893904"/>
        <a:ext cx="6451943" cy="893359"/>
      </dsp:txXfrm>
    </dsp:sp>
    <dsp:sp modelId="{5C28AEAC-96A4-4F4C-B208-D4727A371BB3}">
      <dsp:nvSpPr>
        <dsp:cNvPr id="0" name=""/>
        <dsp:cNvSpPr/>
      </dsp:nvSpPr>
      <dsp:spPr>
        <a:xfrm>
          <a:off x="0" y="1787263"/>
          <a:ext cx="6451943" cy="0"/>
        </a:xfrm>
        <a:prstGeom prst="line">
          <a:avLst/>
        </a:prstGeom>
        <a:solidFill>
          <a:schemeClr val="accent2">
            <a:hueOff val="-638687"/>
            <a:satOff val="1755"/>
            <a:lumOff val="1176"/>
            <a:alphaOff val="0"/>
          </a:schemeClr>
        </a:solidFill>
        <a:ln w="19050" cap="flat" cmpd="sng" algn="ctr">
          <a:solidFill>
            <a:schemeClr val="accent2">
              <a:hueOff val="-638687"/>
              <a:satOff val="1755"/>
              <a:lumOff val="11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91BC9-318D-422B-86CC-DB0A2760DEBA}">
      <dsp:nvSpPr>
        <dsp:cNvPr id="0" name=""/>
        <dsp:cNvSpPr/>
      </dsp:nvSpPr>
      <dsp:spPr>
        <a:xfrm>
          <a:off x="0" y="178726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Tú nôžku nemôž obuť,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787263"/>
        <a:ext cx="6451943" cy="893359"/>
      </dsp:txXfrm>
    </dsp:sp>
    <dsp:sp modelId="{467FB261-D1E9-4FFF-B028-1B07EB8169EE}">
      <dsp:nvSpPr>
        <dsp:cNvPr id="0" name=""/>
        <dsp:cNvSpPr/>
      </dsp:nvSpPr>
      <dsp:spPr>
        <a:xfrm>
          <a:off x="0" y="2680623"/>
          <a:ext cx="6451943" cy="0"/>
        </a:xfrm>
        <a:prstGeom prst="line">
          <a:avLst/>
        </a:prstGeom>
        <a:solidFill>
          <a:schemeClr val="accent2">
            <a:hueOff val="-958031"/>
            <a:satOff val="2632"/>
            <a:lumOff val="1764"/>
            <a:alphaOff val="0"/>
          </a:schemeClr>
        </a:solidFill>
        <a:ln w="19050" cap="flat" cmpd="sng" algn="ctr">
          <a:solidFill>
            <a:schemeClr val="accent2">
              <a:hueOff val="-958031"/>
              <a:satOff val="2632"/>
              <a:lumOff val="17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61E16-9B58-462E-9A4D-7092E718F17B}">
      <dsp:nvSpPr>
        <dsp:cNvPr id="0" name=""/>
        <dsp:cNvSpPr/>
      </dsp:nvSpPr>
      <dsp:spPr>
        <a:xfrm>
          <a:off x="0" y="268062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nože hádaj troška.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680623"/>
        <a:ext cx="6451943" cy="893359"/>
      </dsp:txXfrm>
    </dsp:sp>
    <dsp:sp modelId="{58F8E50D-9058-4052-BE3A-190F2E61DC4D}">
      <dsp:nvSpPr>
        <dsp:cNvPr id="0" name=""/>
        <dsp:cNvSpPr/>
      </dsp:nvSpPr>
      <dsp:spPr>
        <a:xfrm>
          <a:off x="0" y="3573982"/>
          <a:ext cx="6451943" cy="0"/>
        </a:xfrm>
        <a:prstGeom prst="line">
          <a:avLst/>
        </a:prstGeom>
        <a:solidFill>
          <a:schemeClr val="accent2">
            <a:hueOff val="-1277375"/>
            <a:satOff val="3509"/>
            <a:lumOff val="2352"/>
            <a:alphaOff val="0"/>
          </a:schemeClr>
        </a:solidFill>
        <a:ln w="19050" cap="flat" cmpd="sng" algn="ctr">
          <a:solidFill>
            <a:schemeClr val="accent2">
              <a:hueOff val="-1277375"/>
              <a:satOff val="3509"/>
              <a:lumOff val="23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C9DE8-9610-4916-A22C-2149E4502507}">
      <dsp:nvSpPr>
        <dsp:cNvPr id="0" name=""/>
        <dsp:cNvSpPr/>
      </dsp:nvSpPr>
      <dsp:spPr>
        <a:xfrm>
          <a:off x="0" y="3573982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i="1" kern="1200" dirty="0"/>
            <a:t>Čo je to?</a:t>
          </a:r>
          <a:endParaRPr lang="en-US" sz="4100" kern="1200" dirty="0"/>
        </a:p>
      </dsp:txBody>
      <dsp:txXfrm>
        <a:off x="0" y="3573982"/>
        <a:ext cx="6451943" cy="89335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E68B8-FAAD-4079-A9E0-CC5D31B9A85F}">
      <dsp:nvSpPr>
        <dsp:cNvPr id="0" name=""/>
        <dsp:cNvSpPr/>
      </dsp:nvSpPr>
      <dsp:spPr>
        <a:xfrm>
          <a:off x="0" y="545"/>
          <a:ext cx="64519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984D9-8CC6-4424-BF62-5BD0736B0E33}">
      <dsp:nvSpPr>
        <dsp:cNvPr id="0" name=""/>
        <dsp:cNvSpPr/>
      </dsp:nvSpPr>
      <dsp:spPr>
        <a:xfrm>
          <a:off x="0" y="545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8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Poznám jeden domček.</a:t>
          </a:r>
          <a:endParaRPr lang="en-US" sz="3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45"/>
        <a:ext cx="6451943" cy="893359"/>
      </dsp:txXfrm>
    </dsp:sp>
    <dsp:sp modelId="{4844FA00-71B2-4AA6-B5AE-A2984FFE58F3}">
      <dsp:nvSpPr>
        <dsp:cNvPr id="0" name=""/>
        <dsp:cNvSpPr/>
      </dsp:nvSpPr>
      <dsp:spPr>
        <a:xfrm>
          <a:off x="0" y="893904"/>
          <a:ext cx="6451943" cy="0"/>
        </a:xfrm>
        <a:prstGeom prst="line">
          <a:avLst/>
        </a:prstGeom>
        <a:solidFill>
          <a:schemeClr val="accent2">
            <a:hueOff val="-319344"/>
            <a:satOff val="877"/>
            <a:lumOff val="588"/>
            <a:alphaOff val="0"/>
          </a:schemeClr>
        </a:solidFill>
        <a:ln w="19050" cap="flat" cmpd="sng" algn="ctr">
          <a:solidFill>
            <a:schemeClr val="accent2">
              <a:hueOff val="-319344"/>
              <a:satOff val="877"/>
              <a:lumOff val="5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8A639-19C1-4C3C-80FC-5E3CF6AF98D1}">
      <dsp:nvSpPr>
        <dsp:cNvPr id="0" name=""/>
        <dsp:cNvSpPr/>
      </dsp:nvSpPr>
      <dsp:spPr>
        <a:xfrm>
          <a:off x="0" y="893904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8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 ňom </a:t>
          </a:r>
          <a:r>
            <a:rPr lang="sk-SK" sz="38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  <a:cs typeface="DokChampa" panose="020B0502040204020203" pitchFamily="34" charset="-34"/>
            </a:rPr>
            <a:t>5</a:t>
          </a:r>
          <a:r>
            <a:rPr lang="sk-SK" sz="38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okChampa" panose="020B0502040204020203" pitchFamily="34" charset="-34"/>
              <a:cs typeface="DokChampa" panose="020B0502040204020203" pitchFamily="34" charset="-34"/>
            </a:rPr>
            <a:t>  </a:t>
          </a:r>
          <a:r>
            <a:rPr lang="sk-SK" sz="38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bratov býva.</a:t>
          </a:r>
          <a:endParaRPr lang="en-US" sz="3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893904"/>
        <a:ext cx="6451943" cy="893359"/>
      </dsp:txXfrm>
    </dsp:sp>
    <dsp:sp modelId="{5C28AEAC-96A4-4F4C-B208-D4727A371BB3}">
      <dsp:nvSpPr>
        <dsp:cNvPr id="0" name=""/>
        <dsp:cNvSpPr/>
      </dsp:nvSpPr>
      <dsp:spPr>
        <a:xfrm>
          <a:off x="0" y="1787263"/>
          <a:ext cx="6451943" cy="0"/>
        </a:xfrm>
        <a:prstGeom prst="line">
          <a:avLst/>
        </a:prstGeom>
        <a:solidFill>
          <a:schemeClr val="accent2">
            <a:hueOff val="-638687"/>
            <a:satOff val="1755"/>
            <a:lumOff val="1176"/>
            <a:alphaOff val="0"/>
          </a:schemeClr>
        </a:solidFill>
        <a:ln w="19050" cap="flat" cmpd="sng" algn="ctr">
          <a:solidFill>
            <a:schemeClr val="accent2">
              <a:hueOff val="-638687"/>
              <a:satOff val="1755"/>
              <a:lumOff val="11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91BC9-318D-422B-86CC-DB0A2760DEBA}">
      <dsp:nvSpPr>
        <dsp:cNvPr id="0" name=""/>
        <dsp:cNvSpPr/>
      </dsp:nvSpPr>
      <dsp:spPr>
        <a:xfrm>
          <a:off x="0" y="178726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8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Každý sa vo svojej izbičke</a:t>
          </a:r>
          <a:endParaRPr lang="en-US" sz="3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787263"/>
        <a:ext cx="6451943" cy="893359"/>
      </dsp:txXfrm>
    </dsp:sp>
    <dsp:sp modelId="{467FB261-D1E9-4FFF-B028-1B07EB8169EE}">
      <dsp:nvSpPr>
        <dsp:cNvPr id="0" name=""/>
        <dsp:cNvSpPr/>
      </dsp:nvSpPr>
      <dsp:spPr>
        <a:xfrm>
          <a:off x="0" y="2680623"/>
          <a:ext cx="6451943" cy="0"/>
        </a:xfrm>
        <a:prstGeom prst="line">
          <a:avLst/>
        </a:prstGeom>
        <a:solidFill>
          <a:schemeClr val="accent2">
            <a:hueOff val="-958031"/>
            <a:satOff val="2632"/>
            <a:lumOff val="1764"/>
            <a:alphaOff val="0"/>
          </a:schemeClr>
        </a:solidFill>
        <a:ln w="19050" cap="flat" cmpd="sng" algn="ctr">
          <a:solidFill>
            <a:schemeClr val="accent2">
              <a:hueOff val="-958031"/>
              <a:satOff val="2632"/>
              <a:lumOff val="17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61E16-9B58-462E-9A4D-7092E718F17B}">
      <dsp:nvSpPr>
        <dsp:cNvPr id="0" name=""/>
        <dsp:cNvSpPr/>
      </dsp:nvSpPr>
      <dsp:spPr>
        <a:xfrm>
          <a:off x="0" y="268062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8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ukrýva.</a:t>
          </a:r>
          <a:endParaRPr lang="en-US" sz="3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680623"/>
        <a:ext cx="6451943" cy="893359"/>
      </dsp:txXfrm>
    </dsp:sp>
    <dsp:sp modelId="{58F8E50D-9058-4052-BE3A-190F2E61DC4D}">
      <dsp:nvSpPr>
        <dsp:cNvPr id="0" name=""/>
        <dsp:cNvSpPr/>
      </dsp:nvSpPr>
      <dsp:spPr>
        <a:xfrm>
          <a:off x="0" y="3573982"/>
          <a:ext cx="6451943" cy="0"/>
        </a:xfrm>
        <a:prstGeom prst="line">
          <a:avLst/>
        </a:prstGeom>
        <a:solidFill>
          <a:schemeClr val="accent2">
            <a:hueOff val="-1277375"/>
            <a:satOff val="3509"/>
            <a:lumOff val="2352"/>
            <a:alphaOff val="0"/>
          </a:schemeClr>
        </a:solidFill>
        <a:ln w="19050" cap="flat" cmpd="sng" algn="ctr">
          <a:solidFill>
            <a:schemeClr val="accent2">
              <a:hueOff val="-1277375"/>
              <a:satOff val="3509"/>
              <a:lumOff val="23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C9DE8-9610-4916-A22C-2149E4502507}">
      <dsp:nvSpPr>
        <dsp:cNvPr id="0" name=""/>
        <dsp:cNvSpPr/>
      </dsp:nvSpPr>
      <dsp:spPr>
        <a:xfrm>
          <a:off x="0" y="3573982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800" i="1" kern="1200" dirty="0"/>
            <a:t>Čo je to?</a:t>
          </a:r>
          <a:endParaRPr lang="en-US" sz="3800" kern="1200" dirty="0"/>
        </a:p>
      </dsp:txBody>
      <dsp:txXfrm>
        <a:off x="0" y="3573982"/>
        <a:ext cx="6451943" cy="89335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E68B8-FAAD-4079-A9E0-CC5D31B9A85F}">
      <dsp:nvSpPr>
        <dsp:cNvPr id="0" name=""/>
        <dsp:cNvSpPr/>
      </dsp:nvSpPr>
      <dsp:spPr>
        <a:xfrm>
          <a:off x="0" y="545"/>
          <a:ext cx="64519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984D9-8CC6-4424-BF62-5BD0736B0E33}">
      <dsp:nvSpPr>
        <dsp:cNvPr id="0" name=""/>
        <dsp:cNvSpPr/>
      </dsp:nvSpPr>
      <dsp:spPr>
        <a:xfrm>
          <a:off x="0" y="545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Prasiatko ja také mám,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45"/>
        <a:ext cx="6451943" cy="893359"/>
      </dsp:txXfrm>
    </dsp:sp>
    <dsp:sp modelId="{4844FA00-71B2-4AA6-B5AE-A2984FFE58F3}">
      <dsp:nvSpPr>
        <dsp:cNvPr id="0" name=""/>
        <dsp:cNvSpPr/>
      </dsp:nvSpPr>
      <dsp:spPr>
        <a:xfrm>
          <a:off x="0" y="893904"/>
          <a:ext cx="6451943" cy="0"/>
        </a:xfrm>
        <a:prstGeom prst="line">
          <a:avLst/>
        </a:prstGeom>
        <a:solidFill>
          <a:schemeClr val="accent2">
            <a:hueOff val="-319344"/>
            <a:satOff val="877"/>
            <a:lumOff val="588"/>
            <a:alphaOff val="0"/>
          </a:schemeClr>
        </a:solidFill>
        <a:ln w="19050" cap="flat" cmpd="sng" algn="ctr">
          <a:solidFill>
            <a:schemeClr val="accent2">
              <a:hueOff val="-319344"/>
              <a:satOff val="877"/>
              <a:lumOff val="5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8A639-19C1-4C3C-80FC-5E3CF6AF98D1}">
      <dsp:nvSpPr>
        <dsp:cNvPr id="0" name=""/>
        <dsp:cNvSpPr/>
      </dsp:nvSpPr>
      <dsp:spPr>
        <a:xfrm>
          <a:off x="0" y="893904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čo doň mince ukladám.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893904"/>
        <a:ext cx="6451943" cy="893359"/>
      </dsp:txXfrm>
    </dsp:sp>
    <dsp:sp modelId="{5C28AEAC-96A4-4F4C-B208-D4727A371BB3}">
      <dsp:nvSpPr>
        <dsp:cNvPr id="0" name=""/>
        <dsp:cNvSpPr/>
      </dsp:nvSpPr>
      <dsp:spPr>
        <a:xfrm>
          <a:off x="0" y="1787263"/>
          <a:ext cx="6451943" cy="0"/>
        </a:xfrm>
        <a:prstGeom prst="line">
          <a:avLst/>
        </a:prstGeom>
        <a:solidFill>
          <a:schemeClr val="accent2">
            <a:hueOff val="-638687"/>
            <a:satOff val="1755"/>
            <a:lumOff val="1176"/>
            <a:alphaOff val="0"/>
          </a:schemeClr>
        </a:solidFill>
        <a:ln w="19050" cap="flat" cmpd="sng" algn="ctr">
          <a:solidFill>
            <a:schemeClr val="accent2">
              <a:hueOff val="-638687"/>
              <a:satOff val="1755"/>
              <a:lumOff val="11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91BC9-318D-422B-86CC-DB0A2760DEBA}">
      <dsp:nvSpPr>
        <dsp:cNvPr id="0" name=""/>
        <dsp:cNvSpPr/>
      </dsp:nvSpPr>
      <dsp:spPr>
        <a:xfrm>
          <a:off x="0" y="178726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 roku je svinka tlstá.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787263"/>
        <a:ext cx="6451943" cy="893359"/>
      </dsp:txXfrm>
    </dsp:sp>
    <dsp:sp modelId="{467FB261-D1E9-4FFF-B028-1B07EB8169EE}">
      <dsp:nvSpPr>
        <dsp:cNvPr id="0" name=""/>
        <dsp:cNvSpPr/>
      </dsp:nvSpPr>
      <dsp:spPr>
        <a:xfrm>
          <a:off x="0" y="2680623"/>
          <a:ext cx="6451943" cy="0"/>
        </a:xfrm>
        <a:prstGeom prst="line">
          <a:avLst/>
        </a:prstGeom>
        <a:solidFill>
          <a:schemeClr val="accent2">
            <a:hueOff val="-958031"/>
            <a:satOff val="2632"/>
            <a:lumOff val="1764"/>
            <a:alphaOff val="0"/>
          </a:schemeClr>
        </a:solidFill>
        <a:ln w="19050" cap="flat" cmpd="sng" algn="ctr">
          <a:solidFill>
            <a:schemeClr val="accent2">
              <a:hueOff val="-958031"/>
              <a:satOff val="2632"/>
              <a:lumOff val="17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61E16-9B58-462E-9A4D-7092E718F17B}">
      <dsp:nvSpPr>
        <dsp:cNvPr id="0" name=""/>
        <dsp:cNvSpPr/>
      </dsp:nvSpPr>
      <dsp:spPr>
        <a:xfrm>
          <a:off x="0" y="268062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Udriem a peňazí </a:t>
          </a:r>
          <a:r>
            <a:rPr lang="sk-SK" sz="4100" b="1" i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spústa</a:t>
          </a: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680623"/>
        <a:ext cx="6451943" cy="893359"/>
      </dsp:txXfrm>
    </dsp:sp>
    <dsp:sp modelId="{58F8E50D-9058-4052-BE3A-190F2E61DC4D}">
      <dsp:nvSpPr>
        <dsp:cNvPr id="0" name=""/>
        <dsp:cNvSpPr/>
      </dsp:nvSpPr>
      <dsp:spPr>
        <a:xfrm>
          <a:off x="0" y="3573982"/>
          <a:ext cx="6451943" cy="0"/>
        </a:xfrm>
        <a:prstGeom prst="line">
          <a:avLst/>
        </a:prstGeom>
        <a:solidFill>
          <a:schemeClr val="accent2">
            <a:hueOff val="-1277375"/>
            <a:satOff val="3509"/>
            <a:lumOff val="2352"/>
            <a:alphaOff val="0"/>
          </a:schemeClr>
        </a:solidFill>
        <a:ln w="19050" cap="flat" cmpd="sng" algn="ctr">
          <a:solidFill>
            <a:schemeClr val="accent2">
              <a:hueOff val="-1277375"/>
              <a:satOff val="3509"/>
              <a:lumOff val="23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C9DE8-9610-4916-A22C-2149E4502507}">
      <dsp:nvSpPr>
        <dsp:cNvPr id="0" name=""/>
        <dsp:cNvSpPr/>
      </dsp:nvSpPr>
      <dsp:spPr>
        <a:xfrm>
          <a:off x="0" y="3573982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i="1" kern="1200" dirty="0"/>
            <a:t>Čo je to?</a:t>
          </a:r>
          <a:endParaRPr lang="en-US" sz="4100" kern="1200" dirty="0"/>
        </a:p>
      </dsp:txBody>
      <dsp:txXfrm>
        <a:off x="0" y="3573982"/>
        <a:ext cx="6451943" cy="89335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E68B8-FAAD-4079-A9E0-CC5D31B9A85F}">
      <dsp:nvSpPr>
        <dsp:cNvPr id="0" name=""/>
        <dsp:cNvSpPr/>
      </dsp:nvSpPr>
      <dsp:spPr>
        <a:xfrm>
          <a:off x="0" y="545"/>
          <a:ext cx="64519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984D9-8CC6-4424-BF62-5BD0736B0E33}">
      <dsp:nvSpPr>
        <dsp:cNvPr id="0" name=""/>
        <dsp:cNvSpPr/>
      </dsp:nvSpPr>
      <dsp:spPr>
        <a:xfrm>
          <a:off x="0" y="545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8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Jednou dierou dnu sa vtiahneš</a:t>
          </a:r>
          <a:endParaRPr lang="en-US" sz="3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45"/>
        <a:ext cx="6451943" cy="893359"/>
      </dsp:txXfrm>
    </dsp:sp>
    <dsp:sp modelId="{4844FA00-71B2-4AA6-B5AE-A2984FFE58F3}">
      <dsp:nvSpPr>
        <dsp:cNvPr id="0" name=""/>
        <dsp:cNvSpPr/>
      </dsp:nvSpPr>
      <dsp:spPr>
        <a:xfrm>
          <a:off x="0" y="893904"/>
          <a:ext cx="6451943" cy="0"/>
        </a:xfrm>
        <a:prstGeom prst="line">
          <a:avLst/>
        </a:prstGeom>
        <a:solidFill>
          <a:schemeClr val="accent2">
            <a:hueOff val="-319344"/>
            <a:satOff val="877"/>
            <a:lumOff val="588"/>
            <a:alphaOff val="0"/>
          </a:schemeClr>
        </a:solidFill>
        <a:ln w="19050" cap="flat" cmpd="sng" algn="ctr">
          <a:solidFill>
            <a:schemeClr val="accent2">
              <a:hueOff val="-319344"/>
              <a:satOff val="877"/>
              <a:lumOff val="5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8A639-19C1-4C3C-80FC-5E3CF6AF98D1}">
      <dsp:nvSpPr>
        <dsp:cNvPr id="0" name=""/>
        <dsp:cNvSpPr/>
      </dsp:nvSpPr>
      <dsp:spPr>
        <a:xfrm>
          <a:off x="0" y="893904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8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 dvoma sa von vytiahneš.</a:t>
          </a:r>
          <a:endParaRPr lang="en-US" sz="3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893904"/>
        <a:ext cx="6451943" cy="893359"/>
      </dsp:txXfrm>
    </dsp:sp>
    <dsp:sp modelId="{5C28AEAC-96A4-4F4C-B208-D4727A371BB3}">
      <dsp:nvSpPr>
        <dsp:cNvPr id="0" name=""/>
        <dsp:cNvSpPr/>
      </dsp:nvSpPr>
      <dsp:spPr>
        <a:xfrm>
          <a:off x="0" y="1787263"/>
          <a:ext cx="6451943" cy="0"/>
        </a:xfrm>
        <a:prstGeom prst="line">
          <a:avLst/>
        </a:prstGeom>
        <a:solidFill>
          <a:schemeClr val="accent2">
            <a:hueOff val="-638687"/>
            <a:satOff val="1755"/>
            <a:lumOff val="1176"/>
            <a:alphaOff val="0"/>
          </a:schemeClr>
        </a:solidFill>
        <a:ln w="19050" cap="flat" cmpd="sng" algn="ctr">
          <a:solidFill>
            <a:schemeClr val="accent2">
              <a:hueOff val="-638687"/>
              <a:satOff val="1755"/>
              <a:lumOff val="11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91BC9-318D-422B-86CC-DB0A2760DEBA}">
      <dsp:nvSpPr>
        <dsp:cNvPr id="0" name=""/>
        <dsp:cNvSpPr/>
      </dsp:nvSpPr>
      <dsp:spPr>
        <a:xfrm>
          <a:off x="0" y="178726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8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Keď si už von, vtedy si v ňom.</a:t>
          </a:r>
          <a:endParaRPr lang="en-US" sz="3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787263"/>
        <a:ext cx="6451943" cy="893359"/>
      </dsp:txXfrm>
    </dsp:sp>
    <dsp:sp modelId="{467FB261-D1E9-4FFF-B028-1B07EB8169EE}">
      <dsp:nvSpPr>
        <dsp:cNvPr id="0" name=""/>
        <dsp:cNvSpPr/>
      </dsp:nvSpPr>
      <dsp:spPr>
        <a:xfrm>
          <a:off x="0" y="2680623"/>
          <a:ext cx="6451943" cy="0"/>
        </a:xfrm>
        <a:prstGeom prst="line">
          <a:avLst/>
        </a:prstGeom>
        <a:solidFill>
          <a:schemeClr val="accent2">
            <a:hueOff val="-958031"/>
            <a:satOff val="2632"/>
            <a:lumOff val="1764"/>
            <a:alphaOff val="0"/>
          </a:schemeClr>
        </a:solidFill>
        <a:ln w="19050" cap="flat" cmpd="sng" algn="ctr">
          <a:solidFill>
            <a:schemeClr val="accent2">
              <a:hueOff val="-958031"/>
              <a:satOff val="2632"/>
              <a:lumOff val="17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61E16-9B58-462E-9A4D-7092E718F17B}">
      <dsp:nvSpPr>
        <dsp:cNvPr id="0" name=""/>
        <dsp:cNvSpPr/>
      </dsp:nvSpPr>
      <dsp:spPr>
        <a:xfrm>
          <a:off x="0" y="268062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8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Či už sú dlhé a či krátke,</a:t>
          </a:r>
          <a:endParaRPr lang="en-US" sz="3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680623"/>
        <a:ext cx="6451943" cy="893359"/>
      </dsp:txXfrm>
    </dsp:sp>
    <dsp:sp modelId="{58F8E50D-9058-4052-BE3A-190F2E61DC4D}">
      <dsp:nvSpPr>
        <dsp:cNvPr id="0" name=""/>
        <dsp:cNvSpPr/>
      </dsp:nvSpPr>
      <dsp:spPr>
        <a:xfrm>
          <a:off x="0" y="3573982"/>
          <a:ext cx="6451943" cy="0"/>
        </a:xfrm>
        <a:prstGeom prst="line">
          <a:avLst/>
        </a:prstGeom>
        <a:solidFill>
          <a:schemeClr val="accent2">
            <a:hueOff val="-1277375"/>
            <a:satOff val="3509"/>
            <a:lumOff val="2352"/>
            <a:alphaOff val="0"/>
          </a:schemeClr>
        </a:solidFill>
        <a:ln w="19050" cap="flat" cmpd="sng" algn="ctr">
          <a:solidFill>
            <a:schemeClr val="accent2">
              <a:hueOff val="-1277375"/>
              <a:satOff val="3509"/>
              <a:lumOff val="23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C9DE8-9610-4916-A22C-2149E4502507}">
      <dsp:nvSpPr>
        <dsp:cNvPr id="0" name=""/>
        <dsp:cNvSpPr/>
      </dsp:nvSpPr>
      <dsp:spPr>
        <a:xfrm>
          <a:off x="0" y="3573982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8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sú to predsa...</a:t>
          </a:r>
          <a:endParaRPr lang="en-US" sz="3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3573982"/>
        <a:ext cx="6451943" cy="89335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CE68B8-FAAD-4079-A9E0-CC5D31B9A85F}">
      <dsp:nvSpPr>
        <dsp:cNvPr id="0" name=""/>
        <dsp:cNvSpPr/>
      </dsp:nvSpPr>
      <dsp:spPr>
        <a:xfrm>
          <a:off x="0" y="545"/>
          <a:ext cx="64519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984D9-8CC6-4424-BF62-5BD0736B0E33}">
      <dsp:nvSpPr>
        <dsp:cNvPr id="0" name=""/>
        <dsp:cNvSpPr/>
      </dsp:nvSpPr>
      <dsp:spPr>
        <a:xfrm>
          <a:off x="0" y="545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Ryšavé jak líšky,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45"/>
        <a:ext cx="6451943" cy="893359"/>
      </dsp:txXfrm>
    </dsp:sp>
    <dsp:sp modelId="{4844FA00-71B2-4AA6-B5AE-A2984FFE58F3}">
      <dsp:nvSpPr>
        <dsp:cNvPr id="0" name=""/>
        <dsp:cNvSpPr/>
      </dsp:nvSpPr>
      <dsp:spPr>
        <a:xfrm>
          <a:off x="0" y="893904"/>
          <a:ext cx="6451943" cy="0"/>
        </a:xfrm>
        <a:prstGeom prst="line">
          <a:avLst/>
        </a:prstGeom>
        <a:solidFill>
          <a:schemeClr val="accent2">
            <a:hueOff val="-319344"/>
            <a:satOff val="877"/>
            <a:lumOff val="588"/>
            <a:alphaOff val="0"/>
          </a:schemeClr>
        </a:solidFill>
        <a:ln w="19050" cap="flat" cmpd="sng" algn="ctr">
          <a:solidFill>
            <a:schemeClr val="accent2">
              <a:hueOff val="-319344"/>
              <a:satOff val="877"/>
              <a:lumOff val="5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8A639-19C1-4C3C-80FC-5E3CF6AF98D1}">
      <dsp:nvSpPr>
        <dsp:cNvPr id="0" name=""/>
        <dsp:cNvSpPr/>
      </dsp:nvSpPr>
      <dsp:spPr>
        <a:xfrm>
          <a:off x="0" y="893904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skáču dolu z výšky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893904"/>
        <a:ext cx="6451943" cy="893359"/>
      </dsp:txXfrm>
    </dsp:sp>
    <dsp:sp modelId="{5C28AEAC-96A4-4F4C-B208-D4727A371BB3}">
      <dsp:nvSpPr>
        <dsp:cNvPr id="0" name=""/>
        <dsp:cNvSpPr/>
      </dsp:nvSpPr>
      <dsp:spPr>
        <a:xfrm>
          <a:off x="0" y="1787263"/>
          <a:ext cx="6451943" cy="0"/>
        </a:xfrm>
        <a:prstGeom prst="line">
          <a:avLst/>
        </a:prstGeom>
        <a:solidFill>
          <a:schemeClr val="accent2">
            <a:hueOff val="-638687"/>
            <a:satOff val="1755"/>
            <a:lumOff val="1176"/>
            <a:alphaOff val="0"/>
          </a:schemeClr>
        </a:solidFill>
        <a:ln w="19050" cap="flat" cmpd="sng" algn="ctr">
          <a:solidFill>
            <a:schemeClr val="accent2">
              <a:hueOff val="-638687"/>
              <a:satOff val="1755"/>
              <a:lumOff val="11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691BC9-318D-422B-86CC-DB0A2760DEBA}">
      <dsp:nvSpPr>
        <dsp:cNvPr id="0" name=""/>
        <dsp:cNvSpPr/>
      </dsp:nvSpPr>
      <dsp:spPr>
        <a:xfrm>
          <a:off x="0" y="178726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 od stromu po strom,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787263"/>
        <a:ext cx="6451943" cy="893359"/>
      </dsp:txXfrm>
    </dsp:sp>
    <dsp:sp modelId="{467FB261-D1E9-4FFF-B028-1B07EB8169EE}">
      <dsp:nvSpPr>
        <dsp:cNvPr id="0" name=""/>
        <dsp:cNvSpPr/>
      </dsp:nvSpPr>
      <dsp:spPr>
        <a:xfrm>
          <a:off x="0" y="2680623"/>
          <a:ext cx="6451943" cy="0"/>
        </a:xfrm>
        <a:prstGeom prst="line">
          <a:avLst/>
        </a:prstGeom>
        <a:solidFill>
          <a:schemeClr val="accent2">
            <a:hueOff val="-958031"/>
            <a:satOff val="2632"/>
            <a:lumOff val="1764"/>
            <a:alphaOff val="0"/>
          </a:schemeClr>
        </a:solidFill>
        <a:ln w="19050" cap="flat" cmpd="sng" algn="ctr">
          <a:solidFill>
            <a:schemeClr val="accent2">
              <a:hueOff val="-958031"/>
              <a:satOff val="2632"/>
              <a:lumOff val="17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61E16-9B58-462E-9A4D-7092E718F17B}">
      <dsp:nvSpPr>
        <dsp:cNvPr id="0" name=""/>
        <dsp:cNvSpPr/>
      </dsp:nvSpPr>
      <dsp:spPr>
        <a:xfrm>
          <a:off x="0" y="2680623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kormidlujú chvostom.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680623"/>
        <a:ext cx="6451943" cy="893359"/>
      </dsp:txXfrm>
    </dsp:sp>
    <dsp:sp modelId="{58F8E50D-9058-4052-BE3A-190F2E61DC4D}">
      <dsp:nvSpPr>
        <dsp:cNvPr id="0" name=""/>
        <dsp:cNvSpPr/>
      </dsp:nvSpPr>
      <dsp:spPr>
        <a:xfrm>
          <a:off x="0" y="3573982"/>
          <a:ext cx="6451943" cy="0"/>
        </a:xfrm>
        <a:prstGeom prst="line">
          <a:avLst/>
        </a:prstGeom>
        <a:solidFill>
          <a:schemeClr val="accent2">
            <a:hueOff val="-1277375"/>
            <a:satOff val="3509"/>
            <a:lumOff val="2352"/>
            <a:alphaOff val="0"/>
          </a:schemeClr>
        </a:solidFill>
        <a:ln w="19050" cap="flat" cmpd="sng" algn="ctr">
          <a:solidFill>
            <a:schemeClr val="accent2">
              <a:hueOff val="-1277375"/>
              <a:satOff val="3509"/>
              <a:lumOff val="23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C9DE8-9610-4916-A22C-2149E4502507}">
      <dsp:nvSpPr>
        <dsp:cNvPr id="0" name=""/>
        <dsp:cNvSpPr/>
      </dsp:nvSpPr>
      <dsp:spPr>
        <a:xfrm>
          <a:off x="0" y="3573982"/>
          <a:ext cx="6451943" cy="8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t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4100" i="1" kern="1200" dirty="0"/>
            <a:t>Čo sú to?</a:t>
          </a:r>
          <a:endParaRPr lang="en-US" sz="4100" kern="1200" dirty="0"/>
        </a:p>
      </dsp:txBody>
      <dsp:txXfrm>
        <a:off x="0" y="3573982"/>
        <a:ext cx="6451943" cy="8933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9747480-C3E7-4BE9-980A-B77D5BF8EA6C}" type="datetimeFigureOut">
              <a:rPr lang="sk-SK" smtClean="0"/>
              <a:t>29.05.2020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9109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7480-C3E7-4BE9-980A-B77D5BF8EA6C}" type="datetimeFigureOut">
              <a:rPr lang="sk-SK" smtClean="0"/>
              <a:t>29.05.2020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83148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7480-C3E7-4BE9-980A-B77D5BF8EA6C}" type="datetimeFigureOut">
              <a:rPr lang="sk-SK" smtClean="0"/>
              <a:t>29.05.2020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93033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7480-C3E7-4BE9-980A-B77D5BF8EA6C}" type="datetimeFigureOut">
              <a:rPr lang="sk-SK" smtClean="0"/>
              <a:t>29.05.2020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436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7480-C3E7-4BE9-980A-B77D5BF8EA6C}" type="datetimeFigureOut">
              <a:rPr lang="sk-SK" smtClean="0"/>
              <a:t>29.05.2020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7972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7480-C3E7-4BE9-980A-B77D5BF8EA6C}" type="datetimeFigureOut">
              <a:rPr lang="sk-SK" smtClean="0"/>
              <a:t>29.05.2020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14629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7480-C3E7-4BE9-980A-B77D5BF8EA6C}" type="datetimeFigureOut">
              <a:rPr lang="sk-SK" smtClean="0"/>
              <a:t>29.05.2020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68825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7480-C3E7-4BE9-980A-B77D5BF8EA6C}" type="datetimeFigureOut">
              <a:rPr lang="sk-SK" smtClean="0"/>
              <a:t>29.05.2020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92969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7480-C3E7-4BE9-980A-B77D5BF8EA6C}" type="datetimeFigureOut">
              <a:rPr lang="sk-SK" smtClean="0"/>
              <a:t>29.05.2020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70009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7480-C3E7-4BE9-980A-B77D5BF8EA6C}" type="datetimeFigureOut">
              <a:rPr lang="sk-SK" smtClean="0"/>
              <a:t>29.05.2020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23672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7480-C3E7-4BE9-980A-B77D5BF8EA6C}" type="datetimeFigureOut">
              <a:rPr lang="sk-SK" smtClean="0"/>
              <a:t>29.05.2020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11997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89747480-C3E7-4BE9-980A-B77D5BF8EA6C}" type="datetimeFigureOut">
              <a:rPr lang="sk-SK" smtClean="0"/>
              <a:t>29.05.2020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564D449D-49D7-4BC2-AEB2-72986EBB7C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96008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9">
            <a:extLst>
              <a:ext uri="{FF2B5EF4-FFF2-40B4-BE49-F238E27FC236}">
                <a16:creationId xmlns:a16="http://schemas.microsoft.com/office/drawing/2014/main" id="{24AF37F0-1E8F-443E-AA28-4BC6348204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3DBE9D54-6250-40F2-A23A-F9CEBF5F91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8" name="Straight Connector 13">
            <a:extLst>
              <a:ext uri="{FF2B5EF4-FFF2-40B4-BE49-F238E27FC236}">
                <a16:creationId xmlns:a16="http://schemas.microsoft.com/office/drawing/2014/main" id="{E46E6328-0D82-4747-8B39-60373321BB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545896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6C3A1645-B4F9-4999-91B8-73506102E8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3100018"/>
            <a:ext cx="9966960" cy="1429932"/>
          </a:xfrm>
        </p:spPr>
        <p:txBody>
          <a:bodyPr>
            <a:noAutofit/>
          </a:bodyPr>
          <a:lstStyle/>
          <a:p>
            <a:r>
              <a:rPr lang="sk-SK" sz="96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HÁDANKY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2640039-1B92-49F0-A84A-C3538C4C35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4960" y="4772914"/>
            <a:ext cx="8767860" cy="557784"/>
          </a:xfrm>
        </p:spPr>
        <p:txBody>
          <a:bodyPr>
            <a:normAutofit fontScale="25000" lnSpcReduction="20000"/>
          </a:bodyPr>
          <a:lstStyle/>
          <a:p>
            <a:endParaRPr lang="sk-SK" sz="8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k-SK" sz="8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ŠTVORSLABIČNÉ</a:t>
            </a:r>
          </a:p>
          <a:p>
            <a:r>
              <a:rPr lang="sk-SK" sz="9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odpovede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2CF0D648-6C27-4C28-84F9-EAF3354217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700293"/>
              </p:ext>
            </p:extLst>
          </p:nvPr>
        </p:nvGraphicFramePr>
        <p:xfrm>
          <a:off x="1239238" y="720146"/>
          <a:ext cx="9708444" cy="14181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08444">
                  <a:extLst>
                    <a:ext uri="{9D8B030D-6E8A-4147-A177-3AD203B41FA5}">
                      <a16:colId xmlns:a16="http://schemas.microsoft.com/office/drawing/2014/main" val="1379274043"/>
                    </a:ext>
                  </a:extLst>
                </a:gridCol>
              </a:tblGrid>
              <a:tr h="1345721">
                <a:tc>
                  <a:txBody>
                    <a:bodyPr/>
                    <a:lstStyle/>
                    <a:p>
                      <a:pPr algn="ctr">
                        <a:spcBef>
                          <a:spcPts val="975"/>
                        </a:spcBef>
                        <a:spcAft>
                          <a:spcPts val="975"/>
                        </a:spcAft>
                      </a:pPr>
                      <a:r>
                        <a:rPr lang="sk-SK" sz="2400" u="sng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</a:rPr>
                        <a:t>Základná škola, Smetanov Háj 9 ,929 01 Dunajská Streda</a:t>
                      </a:r>
                      <a:endParaRPr lang="sk-SK" sz="240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dirty="0">
                          <a:solidFill>
                            <a:schemeClr val="bg1"/>
                          </a:solidFill>
                          <a:effectLst/>
                          <a:latin typeface="Baskerville Old Face" panose="02020602080505020303" pitchFamily="18" charset="0"/>
                        </a:rPr>
                        <a:t>                             </a:t>
                      </a:r>
                      <a:r>
                        <a:rPr lang="sk-SK" sz="1800" b="0" dirty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</a:rPr>
                        <a:t>Vypracoval: 	Mgr. Jaroslav Krajčovič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800" b="0" dirty="0">
                          <a:solidFill>
                            <a:schemeClr val="bg1"/>
                          </a:solidFill>
                          <a:effectLst/>
                          <a:latin typeface="Bookman Old Style" panose="02050604050505020204" pitchFamily="18" charset="0"/>
                        </a:rPr>
                        <a:t>                                                Školský špeciálny pedagóg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  <a:latin typeface="Baskerville Old Face" panose="02020602080505020303" pitchFamily="18" charset="0"/>
                        </a:rPr>
                        <a:t> </a:t>
                      </a:r>
                      <a:endParaRPr lang="sk-SK" sz="2400" dirty="0">
                        <a:effectLst/>
                        <a:latin typeface="Baskerville Old Face" panose="020206020805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653" marR="161653" marT="0" marB="0"/>
                </a:tc>
                <a:extLst>
                  <a:ext uri="{0D108BD9-81ED-4DB2-BD59-A6C34878D82A}">
                    <a16:rowId xmlns:a16="http://schemas.microsoft.com/office/drawing/2014/main" val="4738455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3126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3B3B5-7E33-4228-AA52-12F08D2C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sk-SK" sz="4800" dirty="0">
                <a:latin typeface="Arial Black" panose="020B0A04020102020204" pitchFamily="34" charset="0"/>
              </a:rPr>
              <a:t>	</a:t>
            </a:r>
            <a:r>
              <a:rPr lang="sk-SK" sz="6600" dirty="0">
                <a:latin typeface="Arial Black" panose="020B0A04020102020204" pitchFamily="34" charset="0"/>
              </a:rPr>
              <a:t>8.</a:t>
            </a:r>
            <a:endParaRPr lang="sk-SK" sz="6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8D0913B-3A53-41B5-8D0A-0598AAEF9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5857407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9593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3B3B5-7E33-4228-AA52-12F08D2C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sk-SK" sz="4800" dirty="0">
                <a:latin typeface="Arial Black" panose="020B0A04020102020204" pitchFamily="34" charset="0"/>
              </a:rPr>
              <a:t>	</a:t>
            </a:r>
            <a:r>
              <a:rPr lang="sk-SK" sz="6600" dirty="0">
                <a:latin typeface="Arial Black" panose="020B0A04020102020204" pitchFamily="34" charset="0"/>
              </a:rPr>
              <a:t>9.</a:t>
            </a:r>
            <a:endParaRPr lang="sk-SK" sz="6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8D0913B-3A53-41B5-8D0A-0598AAEF9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1210909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6307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3B3B5-7E33-4228-AA52-12F08D2C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sk-SK" sz="4800" dirty="0">
                <a:latin typeface="Arial Black" panose="020B0A04020102020204" pitchFamily="34" charset="0"/>
              </a:rPr>
              <a:t>	</a:t>
            </a:r>
            <a:r>
              <a:rPr lang="sk-SK" sz="6600" dirty="0">
                <a:latin typeface="Arial Black" panose="020B0A04020102020204" pitchFamily="34" charset="0"/>
              </a:rPr>
              <a:t>10.</a:t>
            </a:r>
            <a:endParaRPr lang="sk-SK" sz="6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8D0913B-3A53-41B5-8D0A-0598AAEF9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1013604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4299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1BA78F-6AEE-489D-8F2E-2598A4B5B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Správne odpovede</a:t>
            </a:r>
            <a:br>
              <a:rPr lang="sk-SK" b="1" dirty="0"/>
            </a:br>
            <a:endParaRPr lang="sk-SK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AEE91DC-2A7C-4011-903D-1B8E514636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sz="2400" b="1" dirty="0">
                <a:solidFill>
                  <a:schemeClr val="tx1"/>
                </a:solidFill>
              </a:rPr>
              <a:t>Odpovede nájdeš na poslednej strane.                                                                                      Sú zoradené podľa číslovania hádanky. </a:t>
            </a:r>
          </a:p>
          <a:p>
            <a:r>
              <a:rPr lang="sk-SK" sz="2400" b="1" dirty="0">
                <a:solidFill>
                  <a:srgbClr val="FF0000"/>
                </a:solidFill>
              </a:rPr>
              <a:t> POZOR!  </a:t>
            </a:r>
            <a:r>
              <a:rPr lang="sk-SK" sz="2400" b="1" dirty="0">
                <a:solidFill>
                  <a:schemeClr val="tx1"/>
                </a:solidFill>
              </a:rPr>
              <a:t>Slová v zátvorke čítaj odzadu.</a:t>
            </a:r>
            <a:endParaRPr lang="sk-S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689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8008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8445C8-A2F8-4B84-B038-6BF994F00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6000" b="1" u="sng" dirty="0"/>
              <a:t>Správne odpovede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A2D7B0-43AD-4418-9433-5DE40E34A5D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1. (</a:t>
            </a:r>
            <a:r>
              <a:rPr lang="sk-SK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adálokoč</a:t>
            </a: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" indent="0">
              <a:buNone/>
            </a:pP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2. (</a:t>
            </a:r>
            <a:r>
              <a:rPr lang="sk-SK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akčantyrok</a:t>
            </a: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" indent="0">
              <a:buNone/>
            </a:pP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3. (</a:t>
            </a:r>
            <a:r>
              <a:rPr lang="sk-SK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aknilavnok</a:t>
            </a: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" indent="0">
              <a:buNone/>
            </a:pP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4. (</a:t>
            </a:r>
            <a:r>
              <a:rPr lang="sk-SK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ykčivotsal</a:t>
            </a: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" indent="0">
              <a:buNone/>
            </a:pP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5. </a:t>
            </a:r>
            <a:r>
              <a:rPr lang="sk-SK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k-SK" sz="32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akvártohcum</a:t>
            </a:r>
            <a:r>
              <a:rPr lang="sk-SK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A895449-5AA3-49F5-8FD0-D739B279BC0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6. (</a:t>
            </a:r>
            <a:r>
              <a:rPr lang="sk-SK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acivakur</a:t>
            </a: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" indent="0">
              <a:buNone/>
            </a:pP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7. </a:t>
            </a:r>
            <a:r>
              <a:rPr lang="sk-SK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k-SK" sz="3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akčindalkop</a:t>
            </a:r>
            <a:r>
              <a:rPr lang="sk-SK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" indent="0">
              <a:buNone/>
            </a:pP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8. (</a:t>
            </a:r>
            <a:r>
              <a:rPr lang="sk-SK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ecivahon</a:t>
            </a: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" indent="0">
              <a:buNone/>
            </a:pP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9. (</a:t>
            </a:r>
            <a:r>
              <a:rPr lang="sk-SK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ykčirevev</a:t>
            </a: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" indent="0">
              <a:buNone/>
            </a:pP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10. (</a:t>
            </a:r>
            <a:r>
              <a:rPr lang="sk-SK" sz="4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acinčenls</a:t>
            </a:r>
            <a:r>
              <a:rPr lang="sk-SK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410385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1104F1-0422-40F0-91F5-49922E67C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Na nasledujúcich stránkach nájdeš</a:t>
            </a:r>
            <a:br>
              <a:rPr lang="sk-SK" sz="40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k-SK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10 hádaniek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1F37B5-D8A8-41B3-950F-D4CE32446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endParaRPr lang="sk-SK" sz="3200" dirty="0">
              <a:solidFill>
                <a:schemeClr val="tx1"/>
              </a:solidFill>
            </a:endParaRPr>
          </a:p>
          <a:p>
            <a:pPr marL="45720" indent="0" algn="ctr">
              <a:buNone/>
            </a:pPr>
            <a:r>
              <a:rPr lang="sk-SK" sz="3200" dirty="0">
                <a:solidFill>
                  <a:schemeClr val="tx1"/>
                </a:solidFill>
              </a:rPr>
              <a:t>Každá hádanka je očíslovaná.</a:t>
            </a:r>
          </a:p>
          <a:p>
            <a:pPr marL="45720" indent="0" algn="ctr">
              <a:buNone/>
            </a:pPr>
            <a:r>
              <a:rPr lang="sk-SK" sz="3200" b="1" i="1" u="sng" dirty="0">
                <a:solidFill>
                  <a:srgbClr val="FF0000"/>
                </a:solidFill>
              </a:rPr>
              <a:t>Priprav si pero a papier!</a:t>
            </a:r>
          </a:p>
          <a:p>
            <a:pPr marL="45720" indent="0" algn="ctr">
              <a:buNone/>
            </a:pPr>
            <a:r>
              <a:rPr lang="sk-SK" sz="3200" dirty="0">
                <a:solidFill>
                  <a:schemeClr val="tx1"/>
                </a:solidFill>
              </a:rPr>
              <a:t>Na papier si zapíš iba číslo hádanky, </a:t>
            </a:r>
          </a:p>
          <a:p>
            <a:pPr marL="45720" indent="0" algn="ctr">
              <a:buNone/>
            </a:pPr>
            <a:r>
              <a:rPr lang="sk-SK" sz="3200" dirty="0">
                <a:solidFill>
                  <a:schemeClr val="tx1"/>
                </a:solidFill>
              </a:rPr>
              <a:t>hádanku prečítaj a zapíš odpoveď.</a:t>
            </a:r>
          </a:p>
          <a:p>
            <a:pPr marL="45720" indent="0" algn="ctr">
              <a:buNone/>
            </a:pPr>
            <a:r>
              <a:rPr lang="sk-SK" sz="3200" dirty="0">
                <a:solidFill>
                  <a:schemeClr val="tx1"/>
                </a:solidFill>
              </a:rPr>
              <a:t>Číslo hádanky a odpoveď si </a:t>
            </a:r>
            <a:r>
              <a:rPr lang="sk-SK" sz="3200" b="1" i="1" u="sng" dirty="0">
                <a:solidFill>
                  <a:schemeClr val="tx1"/>
                </a:solidFill>
              </a:rPr>
              <a:t>zapisuj pod seba</a:t>
            </a:r>
            <a:r>
              <a:rPr lang="sk-SK" sz="32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48728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3B3B5-7E33-4228-AA52-12F08D2C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sk-SK" sz="4800" dirty="0">
                <a:latin typeface="Arial Black" panose="020B0A04020102020204" pitchFamily="34" charset="0"/>
              </a:rPr>
              <a:t>	</a:t>
            </a:r>
            <a:r>
              <a:rPr lang="sk-SK" sz="6600" dirty="0">
                <a:latin typeface="Arial Black" panose="020B0A04020102020204" pitchFamily="34" charset="0"/>
              </a:rPr>
              <a:t>1.</a:t>
            </a:r>
            <a:endParaRPr lang="sk-SK" sz="6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8D0913B-3A53-41B5-8D0A-0598AAEF9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191109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9729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3B3B5-7E33-4228-AA52-12F08D2C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sk-SK" sz="4800" dirty="0">
                <a:latin typeface="Arial Black" panose="020B0A04020102020204" pitchFamily="34" charset="0"/>
              </a:rPr>
              <a:t>	</a:t>
            </a:r>
            <a:r>
              <a:rPr lang="sk-SK" sz="6600" dirty="0">
                <a:latin typeface="Arial Black" panose="020B0A04020102020204" pitchFamily="34" charset="0"/>
              </a:rPr>
              <a:t>2.</a:t>
            </a:r>
            <a:endParaRPr lang="sk-SK" sz="6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8D0913B-3A53-41B5-8D0A-0598AAEF9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4868420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70006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3B3B5-7E33-4228-AA52-12F08D2C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sk-SK" sz="4800" dirty="0">
                <a:latin typeface="Arial Black" panose="020B0A04020102020204" pitchFamily="34" charset="0"/>
              </a:rPr>
              <a:t>	</a:t>
            </a:r>
            <a:r>
              <a:rPr lang="sk-SK" sz="6600" dirty="0">
                <a:latin typeface="Arial Black" panose="020B0A04020102020204" pitchFamily="34" charset="0"/>
              </a:rPr>
              <a:t>3.</a:t>
            </a:r>
            <a:endParaRPr lang="sk-SK" sz="6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8D0913B-3A53-41B5-8D0A-0598AAEF9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5203054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7552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3B3B5-7E33-4228-AA52-12F08D2C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sk-SK" sz="4800" dirty="0">
                <a:latin typeface="Arial Black" panose="020B0A04020102020204" pitchFamily="34" charset="0"/>
              </a:rPr>
              <a:t>	</a:t>
            </a:r>
            <a:r>
              <a:rPr lang="sk-SK" sz="6600" dirty="0">
                <a:latin typeface="Arial Black" panose="020B0A04020102020204" pitchFamily="34" charset="0"/>
              </a:rPr>
              <a:t>4.</a:t>
            </a:r>
            <a:endParaRPr lang="sk-SK" sz="6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8D0913B-3A53-41B5-8D0A-0598AAEF9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0305299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3878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3B3B5-7E33-4228-AA52-12F08D2C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sk-SK" sz="4800" dirty="0">
                <a:latin typeface="Arial Black" panose="020B0A04020102020204" pitchFamily="34" charset="0"/>
              </a:rPr>
              <a:t>	</a:t>
            </a:r>
            <a:r>
              <a:rPr lang="sk-SK" sz="6600" dirty="0">
                <a:latin typeface="Arial Black" panose="020B0A04020102020204" pitchFamily="34" charset="0"/>
              </a:rPr>
              <a:t>5.</a:t>
            </a:r>
            <a:endParaRPr lang="sk-SK" sz="6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8D0913B-3A53-41B5-8D0A-0598AAEF9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0361915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0292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3B3B5-7E33-4228-AA52-12F08D2C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sk-SK" sz="4800" dirty="0">
                <a:latin typeface="Arial Black" panose="020B0A04020102020204" pitchFamily="34" charset="0"/>
              </a:rPr>
              <a:t>	</a:t>
            </a:r>
            <a:r>
              <a:rPr lang="sk-SK" sz="6600" dirty="0">
                <a:latin typeface="Arial Black" panose="020B0A04020102020204" pitchFamily="34" charset="0"/>
              </a:rPr>
              <a:t>6.</a:t>
            </a:r>
            <a:endParaRPr lang="sk-SK" sz="6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8D0913B-3A53-41B5-8D0A-0598AAEF9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9040600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0046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3B3B5-7E33-4228-AA52-12F08D2CE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sk-SK" sz="4800" dirty="0">
                <a:latin typeface="Arial Black" panose="020B0A04020102020204" pitchFamily="34" charset="0"/>
              </a:rPr>
              <a:t>	</a:t>
            </a:r>
            <a:r>
              <a:rPr lang="sk-SK" sz="6600" dirty="0">
                <a:latin typeface="Arial Black" panose="020B0A04020102020204" pitchFamily="34" charset="0"/>
              </a:rPr>
              <a:t>7.</a:t>
            </a:r>
            <a:endParaRPr lang="sk-SK" sz="6000" dirty="0">
              <a:latin typeface="Arial Black" panose="020B0A04020102020204" pitchFamily="34" charset="0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98D0913B-3A53-41B5-8D0A-0598AAEF9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3712376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5833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Základ">
  <a:themeElements>
    <a:clrScheme name="Fialová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432</Words>
  <Application>Microsoft Office PowerPoint</Application>
  <PresentationFormat>Širokoúhlá obrazovka</PresentationFormat>
  <Paragraphs>89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3" baseType="lpstr">
      <vt:lpstr>Arial</vt:lpstr>
      <vt:lpstr>Arial Black</vt:lpstr>
      <vt:lpstr>Arial Rounded MT Bold</vt:lpstr>
      <vt:lpstr>Baskerville Old Face</vt:lpstr>
      <vt:lpstr>Bookman Old Style</vt:lpstr>
      <vt:lpstr>Corbel</vt:lpstr>
      <vt:lpstr>DokChampa</vt:lpstr>
      <vt:lpstr>Základ</vt:lpstr>
      <vt:lpstr>HÁDANKY</vt:lpstr>
      <vt:lpstr>Na nasledujúcich stránkach nájdeš 10 hádaniek</vt:lpstr>
      <vt:lpstr> 1.</vt:lpstr>
      <vt:lpstr> 2.</vt:lpstr>
      <vt:lpstr> 3.</vt:lpstr>
      <vt:lpstr> 4.</vt:lpstr>
      <vt:lpstr> 5.</vt:lpstr>
      <vt:lpstr> 6.</vt:lpstr>
      <vt:lpstr> 7.</vt:lpstr>
      <vt:lpstr> 8.</vt:lpstr>
      <vt:lpstr> 9.</vt:lpstr>
      <vt:lpstr> 10.</vt:lpstr>
      <vt:lpstr>Správne odpovede </vt:lpstr>
      <vt:lpstr>Prezentace aplikace PowerPoint</vt:lpstr>
      <vt:lpstr>Správne odpovede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HÁDANKY</dc:title>
  <dc:creator>rodinka</dc:creator>
  <cp:lastModifiedBy>rodinka</cp:lastModifiedBy>
  <cp:revision>26</cp:revision>
  <dcterms:created xsi:type="dcterms:W3CDTF">2020-04-01T15:17:24Z</dcterms:created>
  <dcterms:modified xsi:type="dcterms:W3CDTF">2020-05-29T08:41:05Z</dcterms:modified>
</cp:coreProperties>
</file>