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16"/>
  </p:notesMasterIdLst>
  <p:handoutMasterIdLst>
    <p:handoutMasterId r:id="rId17"/>
  </p:handoutMasterIdLst>
  <p:sldIdLst>
    <p:sldId id="275" r:id="rId3"/>
    <p:sldId id="265" r:id="rId4"/>
    <p:sldId id="266" r:id="rId5"/>
    <p:sldId id="268" r:id="rId6"/>
    <p:sldId id="270" r:id="rId7"/>
    <p:sldId id="260" r:id="rId8"/>
    <p:sldId id="258" r:id="rId9"/>
    <p:sldId id="261" r:id="rId10"/>
    <p:sldId id="272" r:id="rId11"/>
    <p:sldId id="262" r:id="rId12"/>
    <p:sldId id="271" r:id="rId13"/>
    <p:sldId id="264" r:id="rId14"/>
    <p:sldId id="2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1452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sk-SK" smtClean="0"/>
              <a:t>7.4.2020</a:t>
            </a:fld>
            <a:endParaRPr lang="sk-SK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sk-SK" smtClean="0"/>
              <a:t>7.4.2020</a:t>
            </a:fld>
            <a:endParaRPr lang="sk-SK" dirty="0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 dirty="0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dirty="0"/>
              <a:t>Upravte štýl predlohy textu.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/>
          <p:nvPr/>
        </p:nvSpPr>
        <p:spPr>
          <a:xfrm>
            <a:off x="-1" y="0"/>
            <a:ext cx="12188826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sk-SK" dirty="0"/>
          </a:p>
        </p:txBody>
      </p:sp>
      <p:sp>
        <p:nvSpPr>
          <p:cNvPr id="9" name="Obdĺžnik 8"/>
          <p:cNvSpPr/>
          <p:nvPr/>
        </p:nvSpPr>
        <p:spPr>
          <a:xfrm>
            <a:off x="-1" y="5102352"/>
            <a:ext cx="12188826" cy="175564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95400" y="2286000"/>
            <a:ext cx="9601200" cy="1517904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sk-SK"/>
              <a:t>Upravte štýly predlohy textu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k-SK"/>
              <a:t>Upravte štýl predlohy podnadpisov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sk-SK" dirty="0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sk-SK" smtClean="0"/>
              <a:t>7.4.2020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sk-SK" dirty="0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sk-SK" smtClean="0"/>
              <a:t>7.4.2020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sk-SK" smtClean="0"/>
              <a:t>7.4.2020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>
          <a:xfrm>
            <a:off x="0" y="274320"/>
            <a:ext cx="12192000" cy="6309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0"/>
            </a:lvl1pPr>
          </a:lstStyle>
          <a:p>
            <a:r>
              <a:rPr lang="sk-SK"/>
              <a:t>Upravte štýly predlohy textu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sk-SK" smtClean="0"/>
              <a:t>7.4.2020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79FD0-C37A-4F50-8F3B-5FA0D9D0B42F}" type="datetimeFigureOut">
              <a:rPr lang="sk-SK" smtClean="0"/>
              <a:t>7.4.2020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6EF73-9DB8-4763-865F-2F88181A4732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2305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1120" y="466344"/>
            <a:ext cx="9509760" cy="1234440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sk-SK" smtClean="0"/>
              <a:t>7.4.2020</a:t>
            </a:fld>
            <a:endParaRPr lang="sk-SK" dirty="0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sk-SK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sk-SK" smtClean="0"/>
              <a:t>7.4.2020</a:t>
            </a:fld>
            <a:endParaRPr lang="sk-SK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4"/>
          <p:cNvSpPr/>
          <p:nvPr/>
        </p:nvSpPr>
        <p:spPr>
          <a:xfrm>
            <a:off x="0" y="0"/>
            <a:ext cx="12188826" cy="2743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sk-SK" dirty="0"/>
          </a:p>
        </p:txBody>
      </p:sp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sk-SK" smtClean="0"/>
              <a:t>7.4.2020</a:t>
            </a:fld>
            <a:endParaRPr lang="sk-SK" dirty="0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sk-SK"/>
              <a:t>Upravte štýly predlohy textu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sk-SK" smtClean="0"/>
              <a:t>7.4.2020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sk-SK"/>
              <a:t>Upravte štýly predlohy textu</a:t>
            </a:r>
            <a:endParaRPr lang="sk-SK" dirty="0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301752" y="502920"/>
            <a:ext cx="670255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sk-SK" smtClean="0"/>
              <a:t>7.4.2020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>
          <a:xfrm>
            <a:off x="0" y="6583680"/>
            <a:ext cx="12188826" cy="2743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sk-SK" dirty="0"/>
          </a:p>
        </p:txBody>
      </p:sp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k-SK" dirty="0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dirty="0"/>
              <a:t>Upravte štýl predlohy textu.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83DDF-CA54-461A-A486-592D2374C532}" type="datetimeFigureOut">
              <a:rPr lang="sk-SK" smtClean="0"/>
              <a:pPr/>
              <a:t>7.4.2020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D9AD5-F248-4919-864A-CFD76CC027D6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60">
          <p15:clr>
            <a:srgbClr val="F26B43"/>
          </p15:clr>
        </p15:guide>
        <p15:guide id="2" pos="40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A1DA23-44EF-4FEA-AF02-71EB0A9282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Treťohory a štvrtohory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EA5DFEC-AD51-4E69-81EC-16BB37F599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786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33387" cy="685800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/>
          <a:srcRect l="1901" t="12301" r="4301"/>
          <a:stretch/>
        </p:blipFill>
        <p:spPr>
          <a:xfrm>
            <a:off x="6233386" y="0"/>
            <a:ext cx="595861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2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0"/>
            <a:ext cx="12192000" cy="3124200"/>
          </a:xfrm>
        </p:spPr>
        <p:txBody>
          <a:bodyPr>
            <a:normAutofit lnSpcReduction="10000"/>
          </a:bodyPr>
          <a:lstStyle/>
          <a:p>
            <a:r>
              <a:rPr lang="sk-SK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súši prežívali:</a:t>
            </a:r>
          </a:p>
          <a:p>
            <a:pPr marL="45720" indent="0">
              <a:buNone/>
            </a:pPr>
            <a:r>
              <a:rPr lang="sk-SK" sz="3200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Mamuty, šabľozubé tigre, srstnaté nosorožce, jelene, medvede, levy...</a:t>
            </a:r>
          </a:p>
          <a:p>
            <a:pPr marL="45720" indent="0">
              <a:buNone/>
            </a:pPr>
            <a:endParaRPr lang="sk-SK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chladnejších oblastiach rástli</a:t>
            </a:r>
            <a:r>
              <a:rPr lang="sk-SK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sk-SK" sz="3200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machy</a:t>
            </a:r>
            <a:r>
              <a:rPr lang="sk-SK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3200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lišajníky a zakrpatené dreviny</a:t>
            </a:r>
            <a:r>
              <a:rPr lang="sk-SK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sk-SK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teplejších</a:t>
            </a:r>
            <a:r>
              <a:rPr lang="sk-SK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sk-SK" sz="3200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ihličnaté a listnaté lesy</a:t>
            </a:r>
            <a:r>
              <a:rPr lang="sk-SK" sz="320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stepi</a:t>
            </a:r>
            <a:r>
              <a:rPr lang="sk-SK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k-SK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8914"/>
            <a:ext cx="6388274" cy="387908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274" y="2978914"/>
            <a:ext cx="5803725" cy="38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66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80536" y="0"/>
            <a:ext cx="3511464" cy="3394553"/>
          </a:xfrm>
        </p:spPr>
        <p:txBody>
          <a:bodyPr>
            <a:normAutofit/>
          </a:bodyPr>
          <a:lstStyle/>
          <a:p>
            <a:r>
              <a:rPr lang="sk-SK" sz="3600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Štvrtohory sú érou vývoja </a:t>
            </a:r>
            <a:r>
              <a:rPr lang="sk-SK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hmyzu a človeka</a:t>
            </a:r>
            <a:r>
              <a:rPr lang="sk-SK" sz="3600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6" name="Zástupný symbol obrázka 5"/>
          <p:cNvSpPr>
            <a:spLocks noGrp="1"/>
          </p:cNvSpPr>
          <p:nvPr>
            <p:ph type="pic" idx="1"/>
          </p:nvPr>
        </p:nvSpPr>
        <p:spPr/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680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095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7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ástupný symbol obsahu 13"/>
          <p:cNvSpPr>
            <a:spLocks noGrp="1"/>
          </p:cNvSpPr>
          <p:nvPr>
            <p:ph idx="1"/>
          </p:nvPr>
        </p:nvSpPr>
        <p:spPr>
          <a:xfrm>
            <a:off x="0" y="0"/>
            <a:ext cx="12192000" cy="4127627"/>
          </a:xfrm>
        </p:spPr>
        <p:txBody>
          <a:bodyPr>
            <a:normAutofit/>
          </a:bodyPr>
          <a:lstStyle/>
          <a:p>
            <a:pPr marL="274320" indent="-228600" algn="l" defTabSz="914400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/>
              <a:buChar char="•"/>
            </a:pPr>
            <a:r>
              <a:rPr lang="sk-SK" sz="3200" b="0" i="0" dirty="0">
                <a:solidFill>
                  <a:srgbClr val="FFFF00"/>
                </a:solidFill>
                <a:latin typeface="Calibri"/>
              </a:rPr>
              <a:t>Skameneliny treťohôr </a:t>
            </a:r>
            <a:r>
              <a:rPr lang="sk-SK" sz="3200" b="0" i="0" dirty="0">
                <a:solidFill>
                  <a:schemeClr val="tx1"/>
                </a:solidFill>
                <a:latin typeface="Calibri"/>
              </a:rPr>
              <a:t>: </a:t>
            </a:r>
            <a:r>
              <a:rPr lang="sk-SK" sz="3200" b="0" i="0" dirty="0">
                <a:solidFill>
                  <a:srgbClr val="FF66FF"/>
                </a:solidFill>
                <a:latin typeface="Calibri"/>
              </a:rPr>
              <a:t>NUMULITY</a:t>
            </a:r>
            <a:r>
              <a:rPr lang="sk-SK" sz="3200" b="0" i="0" dirty="0">
                <a:solidFill>
                  <a:schemeClr val="tx1"/>
                </a:solidFill>
                <a:latin typeface="Calibri"/>
              </a:rPr>
              <a:t> </a:t>
            </a:r>
            <a:r>
              <a:rPr lang="sk-SK" sz="3200" b="0" i="0" dirty="0">
                <a:solidFill>
                  <a:srgbClr val="00B0F0"/>
                </a:solidFill>
                <a:latin typeface="Calibri"/>
              </a:rPr>
              <a:t>(jednobunkové </a:t>
            </a:r>
            <a:r>
              <a:rPr lang="sk-SK" sz="3200" b="0" i="0" dirty="0" err="1">
                <a:solidFill>
                  <a:srgbClr val="00B0F0"/>
                </a:solidFill>
                <a:latin typeface="Calibri"/>
              </a:rPr>
              <a:t>dierkavce</a:t>
            </a:r>
            <a:r>
              <a:rPr lang="sk-SK" sz="3200" b="0" i="0" dirty="0">
                <a:solidFill>
                  <a:srgbClr val="00B0F0"/>
                </a:solidFill>
                <a:latin typeface="Calibri"/>
              </a:rPr>
              <a:t>).</a:t>
            </a:r>
          </a:p>
          <a:p>
            <a:pPr marL="274320" indent="-228600" algn="l" defTabSz="914400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/>
              <a:buChar char="•"/>
            </a:pPr>
            <a:r>
              <a:rPr lang="sk-SK" sz="3200" dirty="0">
                <a:solidFill>
                  <a:srgbClr val="FFFF00"/>
                </a:solidFill>
                <a:latin typeface="Calibri"/>
              </a:rPr>
              <a:t>Život v mori sa podobal dnešnému </a:t>
            </a:r>
            <a:r>
              <a:rPr lang="sk-SK" sz="3200" dirty="0">
                <a:solidFill>
                  <a:srgbClr val="00B0F0"/>
                </a:solidFill>
                <a:latin typeface="Calibri"/>
              </a:rPr>
              <a:t>(lastúrniky, ulitníky, koraly, kraby, tulene, žraloky, veľryby...)</a:t>
            </a:r>
            <a:endParaRPr lang="sk-SK" sz="3200" b="0" i="0" dirty="0">
              <a:solidFill>
                <a:srgbClr val="00B0F0"/>
              </a:solidFill>
              <a:latin typeface="Calibri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7108"/>
            <a:ext cx="6258278" cy="539745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3"/>
          <a:srcRect l="14175" r="4408"/>
          <a:stretch/>
        </p:blipFill>
        <p:spPr>
          <a:xfrm>
            <a:off x="6258278" y="1591929"/>
            <a:ext cx="5933722" cy="526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5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sk-SK" sz="3400" b="0" i="0" dirty="0">
                <a:solidFill>
                  <a:schemeClr val="tx1"/>
                </a:solidFill>
                <a:latin typeface="Calibri"/>
                <a:ea typeface="+mj-ea"/>
                <a:cs typeface="+mj-cs"/>
              </a:rPr>
              <a:t>Rozloženie nadpisu a obsahu s grafom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/>
          <a:srcRect l="6357" r="5534"/>
          <a:stretch/>
        </p:blipFill>
        <p:spPr>
          <a:xfrm>
            <a:off x="-15631" y="0"/>
            <a:ext cx="5035463" cy="3463298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632" y="3356976"/>
            <a:ext cx="5032777" cy="3501024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6755" y="0"/>
            <a:ext cx="72252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1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sk-SK" sz="3400" b="0" i="0" dirty="0">
                <a:solidFill>
                  <a:schemeClr val="tx1"/>
                </a:solidFill>
                <a:latin typeface="Calibri"/>
                <a:ea typeface="+mj-ea"/>
                <a:cs typeface="+mj-cs"/>
              </a:rPr>
              <a:t>Rozloženie s dvoma typmi obsahu s tabuľkou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74320" indent="-228600" algn="l" defTabSz="914400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/>
              <a:buChar char="•"/>
            </a:pPr>
            <a:r>
              <a:rPr lang="sk-SK" sz="2000" b="0" i="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Prvý bod s odrážkou</a:t>
            </a:r>
          </a:p>
          <a:p>
            <a:pPr marL="274320" indent="-228600" algn="l" defTabSz="914400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/>
              <a:buChar char="•"/>
            </a:pPr>
            <a:r>
              <a:rPr lang="sk-SK" sz="2000" b="0" i="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Druhý bod s odrážkou</a:t>
            </a:r>
          </a:p>
          <a:p>
            <a:pPr marL="274320" indent="-228600" algn="l" defTabSz="914400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/>
              <a:buChar char="•"/>
            </a:pPr>
            <a:r>
              <a:rPr lang="sk-SK" sz="2000" b="0" i="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Tretí bod s odrážkou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2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>
          <a:xfrm>
            <a:off x="0" y="1"/>
            <a:ext cx="3457184" cy="964504"/>
          </a:xfrm>
        </p:spPr>
        <p:txBody>
          <a:bodyPr>
            <a:normAutofit/>
          </a:bodyPr>
          <a:lstStyle/>
          <a:p>
            <a:pPr marL="0" indent="0"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sk-SK" sz="4000" b="0" i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súši</a:t>
            </a:r>
          </a:p>
        </p:txBody>
      </p:sp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-87682" y="964505"/>
            <a:ext cx="12192000" cy="4127627"/>
          </a:xfrm>
        </p:spPr>
        <p:txBody>
          <a:bodyPr>
            <a:normAutofit/>
          </a:bodyPr>
          <a:lstStyle/>
          <a:p>
            <a:r>
              <a:rPr lang="sk-SK" sz="3200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Rozvoj krytosemenných rastlín </a:t>
            </a:r>
            <a:r>
              <a:rPr lang="sk-SK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(javor, buk, dub, palmy, figovník...)</a:t>
            </a:r>
          </a:p>
          <a:p>
            <a:r>
              <a:rPr lang="sk-SK" sz="3200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Rozvoj nahosemenných rastlín </a:t>
            </a:r>
            <a:r>
              <a:rPr lang="sk-SK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(ihličnany) </a:t>
            </a:r>
            <a:r>
              <a:rPr lang="sk-SK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sk-SK" sz="3200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lúk</a:t>
            </a:r>
            <a:r>
              <a:rPr lang="sk-SK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4373"/>
            <a:ext cx="7684435" cy="4753627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4435" y="2104373"/>
            <a:ext cx="4507565" cy="475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6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0" y="271711"/>
            <a:ext cx="5699342" cy="766588"/>
          </a:xfrm>
        </p:spPr>
        <p:txBody>
          <a:bodyPr>
            <a:noAutofit/>
          </a:bodyPr>
          <a:lstStyle/>
          <a:p>
            <a:r>
              <a:rPr lang="sk-SK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Prežili plazy druhohôr: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1" y="1060883"/>
            <a:ext cx="6400800" cy="5628016"/>
          </a:xfrm>
        </p:spPr>
        <p:txBody>
          <a:bodyPr>
            <a:normAutofit/>
          </a:bodyPr>
          <a:lstStyle/>
          <a:p>
            <a:r>
              <a:rPr lang="sk-SK" sz="3200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Korytnačky, hady, jaštery a krokodíly</a:t>
            </a:r>
            <a:r>
              <a:rPr lang="sk-SK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926893" y="380584"/>
            <a:ext cx="4572000" cy="766588"/>
          </a:xfrm>
        </p:spPr>
        <p:txBody>
          <a:bodyPr/>
          <a:lstStyle/>
          <a:p>
            <a:r>
              <a:rPr lang="sk-SK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Rozvíjali sa</a:t>
            </a:r>
            <a:r>
              <a:rPr lang="sk-SK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5448822" y="1169756"/>
            <a:ext cx="6743177" cy="3288847"/>
          </a:xfrm>
        </p:spPr>
        <p:txBody>
          <a:bodyPr>
            <a:normAutofit/>
          </a:bodyPr>
          <a:lstStyle/>
          <a:p>
            <a:r>
              <a:rPr lang="sk-SK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Obojživelníky</a:t>
            </a:r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k-SK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vedúce postavenie majú </a:t>
            </a:r>
            <a:r>
              <a:rPr lang="sk-SK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vtáky a cicavce</a:t>
            </a:r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ako</a:t>
            </a:r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800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napr. kopytníky, šabľozubý tiger </a:t>
            </a:r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688" y="2430049"/>
            <a:ext cx="6633312" cy="4427951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0050"/>
            <a:ext cx="5583812" cy="44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7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09"/>
            <a:ext cx="12192000" cy="684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3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0311"/>
            <a:ext cx="12192000" cy="857643"/>
          </a:xfrm>
        </p:spPr>
        <p:txBody>
          <a:bodyPr>
            <a:normAutofit/>
          </a:bodyPr>
          <a:lstStyle/>
          <a:p>
            <a:r>
              <a:rPr lang="sk-SK" sz="3600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Štvrtohory – </a:t>
            </a:r>
            <a:r>
              <a:rPr lang="sk-SK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striedanie</a:t>
            </a:r>
            <a:r>
              <a:rPr lang="sk-SK" sz="3600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ľadovej </a:t>
            </a:r>
            <a:r>
              <a:rPr lang="sk-SK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sk-SK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medziľadovej doby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3424"/>
            <a:ext cx="7133653" cy="5624577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652" y="1233424"/>
            <a:ext cx="5056131" cy="562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1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38621" y="21190"/>
            <a:ext cx="4572000" cy="766588"/>
          </a:xfrm>
        </p:spPr>
        <p:txBody>
          <a:bodyPr>
            <a:normAutofit/>
          </a:bodyPr>
          <a:lstStyle/>
          <a:p>
            <a:r>
              <a:rPr lang="sk-SK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Ľadová doba 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0" y="687569"/>
            <a:ext cx="6278880" cy="5116541"/>
          </a:xfrm>
        </p:spPr>
        <p:txBody>
          <a:bodyPr>
            <a:normAutofit/>
          </a:bodyPr>
          <a:lstStyle/>
          <a:p>
            <a:r>
              <a:rPr lang="sk-SK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Malé množstvo vody v riekach i oceánoch </a:t>
            </a:r>
            <a:r>
              <a:rPr lang="sk-SK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voda bola zamrznutá v ľadovcoch).</a:t>
            </a:r>
          </a:p>
          <a:p>
            <a:r>
              <a:rPr lang="sk-SK" sz="2800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Činnosťou vetra vznikali spraše</a:t>
            </a:r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278880" y="67432"/>
            <a:ext cx="4572000" cy="766588"/>
          </a:xfrm>
        </p:spPr>
        <p:txBody>
          <a:bodyPr>
            <a:normAutofit/>
          </a:bodyPr>
          <a:lstStyle/>
          <a:p>
            <a:r>
              <a:rPr lang="sk-SK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Medziľadová doba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278880" y="787778"/>
            <a:ext cx="5470534" cy="5116541"/>
          </a:xfrm>
        </p:spPr>
        <p:txBody>
          <a:bodyPr>
            <a:normAutofit/>
          </a:bodyPr>
          <a:lstStyle/>
          <a:p>
            <a:r>
              <a:rPr lang="sk-SK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Rieky mali viac vody (</a:t>
            </a:r>
            <a:r>
              <a:rPr lang="sk-SK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topiacich sa ľadovcoch).</a:t>
            </a:r>
          </a:p>
          <a:p>
            <a:r>
              <a:rPr lang="sk-SK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Mnoho zrážok spôsobilo zvetrávanie hornín, vznik pôdy.</a:t>
            </a: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55310"/>
            <a:ext cx="12195950" cy="430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4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nded Design Teal 16x9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8505542-BCEF-47F2-90D3-D407C4B4B16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Prezentácia so sivozelenými pruhmi (širokouhlý formát)</Template>
  <TotalTime>135</TotalTime>
  <Words>210</Words>
  <Application>Microsoft Office PowerPoint</Application>
  <PresentationFormat>Širokouhlá</PresentationFormat>
  <Paragraphs>28</Paragraphs>
  <Slides>13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Banded Design Teal 16x9</vt:lpstr>
      <vt:lpstr>Treťohory a štvrtohory</vt:lpstr>
      <vt:lpstr>Prezentácia programu PowerPoint</vt:lpstr>
      <vt:lpstr>Rozloženie nadpisu a obsahu s grafom</vt:lpstr>
      <vt:lpstr>Rozloženie s dvoma typmi obsahu s tabuľkou</vt:lpstr>
      <vt:lpstr>Na súši</vt:lpstr>
      <vt:lpstr>Prezentácia programu PowerPoint</vt:lpstr>
      <vt:lpstr>Prezentácia programu PowerPoint</vt:lpstr>
      <vt:lpstr>Štvrtohory – striedanie ľadovej a medziľadovej doby</vt:lpstr>
      <vt:lpstr>Prezentácia programu PowerPoint</vt:lpstr>
      <vt:lpstr>Prezentácia programu PowerPoint</vt:lpstr>
      <vt:lpstr>Prezentácia programu PowerPoint</vt:lpstr>
      <vt:lpstr>Štvrtohory sú érou vývoja hmyzu a človeka!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Treťohory a štvrtohory</dc:title>
  <dc:creator>Andrea Polková</dc:creator>
  <cp:keywords/>
  <cp:lastModifiedBy>Ladislav Fodor</cp:lastModifiedBy>
  <cp:revision>16</cp:revision>
  <dcterms:created xsi:type="dcterms:W3CDTF">2016-03-07T14:41:45Z</dcterms:created>
  <dcterms:modified xsi:type="dcterms:W3CDTF">2020-04-07T13:36:51Z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TC028952549991</vt:lpwstr>
  </property>
</Properties>
</file>