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5" r:id="rId4"/>
    <p:sldId id="271" r:id="rId5"/>
    <p:sldId id="272" r:id="rId6"/>
    <p:sldId id="273" r:id="rId7"/>
    <p:sldId id="257" r:id="rId8"/>
    <p:sldId id="267" r:id="rId9"/>
    <p:sldId id="258" r:id="rId10"/>
    <p:sldId id="268" r:id="rId11"/>
    <p:sldId id="261" r:id="rId12"/>
    <p:sldId id="270" r:id="rId13"/>
    <p:sldId id="260" r:id="rId14"/>
    <p:sldId id="262" r:id="rId15"/>
    <p:sldId id="269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EBA5BD7-F043-4D1B-AA17-CD412FC534DE}" type="slidenum">
              <a:rPr lang="en-US" sz="1200" b="0" i="0">
                <a:latin typeface="Book Antiqua"/>
                <a:ea typeface="+mn-ea"/>
                <a:cs typeface="+mn-cs"/>
              </a:rPr>
              <a:t>7</a:t>
            </a:fld>
            <a:endParaRPr lang="en-US" sz="1200" b="0" i="0"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7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EBA5BD7-F043-4D1B-AA17-CD412FC534DE}" type="slidenum">
              <a:rPr lang="en-US" sz="1200" b="0" i="0">
                <a:latin typeface="Book Antiqua"/>
                <a:ea typeface="+mn-ea"/>
                <a:cs typeface="+mn-cs"/>
              </a:rPr>
              <a:t>9</a:t>
            </a:fld>
            <a:endParaRPr lang="en-US" sz="1200" b="0" i="0"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8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Obdĺžnik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  <p:sp>
          <p:nvSpPr>
            <p:cNvPr id="7" name="Obdĺžnik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</p:grp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ĺžni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ĺžni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Obdĺžnik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  <p:sp>
          <p:nvSpPr>
            <p:cNvPr id="8" name="Obdĺžnik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sk-SK" dirty="0"/>
            </a:p>
          </p:txBody>
        </p: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sk-SK" smtClean="0"/>
              <a:pPr/>
              <a:t>25.3.2020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Bh7QFX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94567" y="4619214"/>
            <a:ext cx="9601200" cy="1324386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6600" b="1" i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Obojživelníky a plazy 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518786" y="5943600"/>
            <a:ext cx="9601200" cy="914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4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vode a na brehu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3721" r="5832"/>
          <a:stretch/>
        </p:blipFill>
        <p:spPr>
          <a:xfrm>
            <a:off x="0" y="1"/>
            <a:ext cx="6701425" cy="493525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11107"/>
          <a:stretch/>
        </p:blipFill>
        <p:spPr>
          <a:xfrm>
            <a:off x="6701425" y="0"/>
            <a:ext cx="5525977" cy="49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93"/>
            <a:ext cx="12192000" cy="68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702138" y="182938"/>
            <a:ext cx="5676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https://www.youtube.com/watch?v=bkBh7QFXSVg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29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509760" cy="112458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Korytnačka močiarna</a:t>
            </a:r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0" y="1262375"/>
            <a:ext cx="12192000" cy="4904992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Žije v teplejších stojatých vodách. Živí sa žubrienkami, žabami, malými rybkami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29633"/>
            <a:ext cx="6942551" cy="462836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29633"/>
            <a:ext cx="5715000" cy="46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038"/>
            <a:ext cx="12192001" cy="68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7"/>
            <a:ext cx="12192000" cy="68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07"/>
            <a:ext cx="12192000" cy="68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1147" y="0"/>
            <a:ext cx="9509760" cy="986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800" b="1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Skokan zelený </a:t>
            </a:r>
            <a:r>
              <a:rPr lang="sk-SK" sz="4800" b="1" i="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4800" b="1" i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Skokan hnedý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1" y="1089764"/>
            <a:ext cx="12192000" cy="4939815"/>
          </a:xfrm>
        </p:spPr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sk-SK" sz="3200" b="0" i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Obýva brehy močiarov a rybníkov. Povrch tela tvorí koža pokrytá hlienom</a:t>
            </a:r>
            <a:r>
              <a:rPr lang="sk-SK" sz="2000" b="0" i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.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13247"/>
          <a:stretch/>
        </p:blipFill>
        <p:spPr>
          <a:xfrm>
            <a:off x="0" y="2066795"/>
            <a:ext cx="5085567" cy="479120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t="15863" r="8892"/>
          <a:stretch/>
        </p:blipFill>
        <p:spPr>
          <a:xfrm>
            <a:off x="4947781" y="2066795"/>
            <a:ext cx="7244220" cy="48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509760" cy="1233424"/>
          </a:xfrm>
        </p:spPr>
        <p:txBody>
          <a:bodyPr>
            <a:normAutofit/>
          </a:bodyPr>
          <a:lstStyle/>
          <a:p>
            <a:r>
              <a:rPr lang="sk-SK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Kunka</a:t>
            </a:r>
            <a:r>
              <a:rPr lang="sk-SK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žltobruchá</a:t>
            </a:r>
            <a:endParaRPr lang="sk-SK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4123" y="1207478"/>
            <a:ext cx="10686757" cy="4822102"/>
          </a:xfrm>
        </p:spPr>
        <p:txBody>
          <a:bodyPr/>
          <a:lstStyle/>
          <a:p>
            <a:r>
              <a:rPr lang="sk-SK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Žije v priekopách a lesných potôčikoch</a:t>
            </a:r>
            <a:r>
              <a:rPr lang="sk-SK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7590"/>
          <a:stretch/>
        </p:blipFill>
        <p:spPr bwMode="auto">
          <a:xfrm>
            <a:off x="0" y="1687543"/>
            <a:ext cx="4958862" cy="517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2" y="1687543"/>
            <a:ext cx="7264813" cy="51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1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://www.nahuby.sk/images/fotosutaz/2013/07/09/patrik_sirny_399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7508" y="467360"/>
            <a:ext cx="3247292" cy="1233424"/>
          </a:xfrm>
        </p:spPr>
        <p:txBody>
          <a:bodyPr/>
          <a:lstStyle/>
          <a:p>
            <a:r>
              <a:rPr lang="sk-SK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Kunka</a:t>
            </a:r>
            <a:r>
              <a:rPr lang="sk-SK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červenobruchá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73" r="4889" b="-73"/>
          <a:stretch/>
        </p:blipFill>
        <p:spPr bwMode="auto">
          <a:xfrm>
            <a:off x="0" y="0"/>
            <a:ext cx="8499231" cy="68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85" y="3048000"/>
            <a:ext cx="373529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5999132" cy="1233424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400" b="1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Rosnička zelená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352811"/>
            <a:ext cx="12192000" cy="4676768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Malá žabka (5 cm), má hladkú kožu. Na prstoch má </a:t>
            </a:r>
            <a:r>
              <a:rPr lang="sk-SK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prísavné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vankúšiky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Žije v listnatých hájoch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04997"/>
            <a:ext cx="6679505" cy="445300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10743" t="9288"/>
          <a:stretch/>
        </p:blipFill>
        <p:spPr>
          <a:xfrm>
            <a:off x="5619640" y="2404996"/>
            <a:ext cx="6572359" cy="44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509760" cy="1233424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5400" b="1" i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Mlok bodkovaný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2734" y="1233425"/>
            <a:ext cx="11761940" cy="4792472"/>
          </a:xfrm>
        </p:spPr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sk-SK" sz="3200" b="0" i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Žije v stojatých vodách</a:t>
            </a:r>
            <a:r>
              <a:rPr lang="sk-SK" sz="3200" b="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b="0" i="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samec</a:t>
            </a:r>
            <a:r>
              <a:rPr lang="sk-SK" sz="3200" b="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pestro sfarbený</a:t>
            </a:r>
            <a:r>
              <a:rPr lang="sk-SK" sz="2000" b="0" i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. </a:t>
            </a:r>
            <a:endParaRPr lang="sk-SK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endParaRPr lang="sk-SK" sz="2000" b="0" i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5311"/>
            <a:ext cx="6764055" cy="481268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/>
          <a:srcRect l="18166"/>
          <a:stretch/>
        </p:blipFill>
        <p:spPr>
          <a:xfrm>
            <a:off x="6375748" y="2045311"/>
            <a:ext cx="5816252" cy="48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959238" y="1553227"/>
            <a:ext cx="3232762" cy="253652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F0"/>
                </a:solidFill>
              </a:rPr>
              <a:t>Mlok horský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" y="14192"/>
            <a:ext cx="9318843" cy="68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509760" cy="1233424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5400" b="1" i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Užovka obojková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233424"/>
            <a:ext cx="11674258" cy="4700893"/>
          </a:xfrm>
        </p:spPr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sk-SK" sz="3200" b="0" i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Telo je sivé, pokryté šupinami, po bokoch hlavy má </a:t>
            </a:r>
            <a:r>
              <a:rPr lang="sk-SK" sz="32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žltkasté škvrny </a:t>
            </a:r>
            <a:r>
              <a:rPr lang="sk-SK" sz="3200" b="0" i="0" dirty="0">
                <a:solidFill>
                  <a:srgbClr val="323232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sk-SK" sz="32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polmesiačiky</a:t>
            </a:r>
            <a:r>
              <a:rPr lang="sk-SK" sz="2000" b="0" i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sk-SK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Obýva blízkosti vôd</a:t>
            </a:r>
            <a:r>
              <a:rPr lang="sk-SK" sz="3200" dirty="0">
                <a:solidFill>
                  <a:srgbClr val="323232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3200" b="0" i="0" dirty="0">
              <a:solidFill>
                <a:srgbClr val="323232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22" y="1803999"/>
            <a:ext cx="7657578" cy="50540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1507"/>
            <a:ext cx="4587347" cy="37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prezentácie so žltým pruhom (širokouhlý formát)</Template>
  <TotalTime>0</TotalTime>
  <Words>129</Words>
  <Application>Microsoft Office PowerPoint</Application>
  <PresentationFormat>Širokouhlá</PresentationFormat>
  <Paragraphs>20</Paragraphs>
  <Slides>16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Times New Roman</vt:lpstr>
      <vt:lpstr>Banded Design Yellow 16x9</vt:lpstr>
      <vt:lpstr>Obojživelníky a plazy </vt:lpstr>
      <vt:lpstr>Skokan zelený a Skokan hnedý</vt:lpstr>
      <vt:lpstr>Kunka žltobruchá</vt:lpstr>
      <vt:lpstr>Prezentácia programu PowerPoint</vt:lpstr>
      <vt:lpstr>Kunka  červenobruchá</vt:lpstr>
      <vt:lpstr>Rosnička zelená</vt:lpstr>
      <vt:lpstr>Mlok bodkovaný</vt:lpstr>
      <vt:lpstr>Mlok horský</vt:lpstr>
      <vt:lpstr>Užovka obojková </vt:lpstr>
      <vt:lpstr>Prezentácia programu PowerPoint</vt:lpstr>
      <vt:lpstr>Prezentácia programu PowerPoint</vt:lpstr>
      <vt:lpstr>Korytnačka močiarna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2016-03-10T17:49:14Z</dcterms:created>
  <dcterms:modified xsi:type="dcterms:W3CDTF">2020-03-25T20:16:58Z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