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39F924-AE0E-4185-A898-836E24254D59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5DA488-D2E5-45A7-BE56-E817EC519D0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924-AE0E-4185-A898-836E24254D59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A488-D2E5-45A7-BE56-E817EC519D0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924-AE0E-4185-A898-836E24254D59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A488-D2E5-45A7-BE56-E817EC519D0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924-AE0E-4185-A898-836E24254D59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A488-D2E5-45A7-BE56-E817EC519D0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924-AE0E-4185-A898-836E24254D59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A488-D2E5-45A7-BE56-E817EC519D0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924-AE0E-4185-A898-836E24254D59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A488-D2E5-45A7-BE56-E817EC519D04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924-AE0E-4185-A898-836E24254D59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A488-D2E5-45A7-BE56-E817EC519D04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924-AE0E-4185-A898-836E24254D59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A488-D2E5-45A7-BE56-E817EC519D0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924-AE0E-4185-A898-836E24254D59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A488-D2E5-45A7-BE56-E817EC519D0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D39F924-AE0E-4185-A898-836E24254D59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A488-D2E5-45A7-BE56-E817EC519D04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39F924-AE0E-4185-A898-836E24254D59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5DA488-D2E5-45A7-BE56-E817EC519D04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39F924-AE0E-4185-A898-836E24254D59}" type="datetimeFigureOut">
              <a:rPr lang="sk-SK" smtClean="0"/>
              <a:t>26. 5. 2020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F5DA488-D2E5-45A7-BE56-E817EC519D0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Život ekosystému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Život v ekosystéme závisí od  dostatku živín a potravy</a:t>
            </a:r>
          </a:p>
          <a:p>
            <a:r>
              <a:rPr lang="sk-SK" dirty="0" smtClean="0"/>
              <a:t>Prenos energie a látok z potravy- </a:t>
            </a:r>
            <a:r>
              <a:rPr lang="sk-SK" u="sng" dirty="0" smtClean="0"/>
              <a:t>potravové reťazce</a:t>
            </a:r>
            <a:r>
              <a:rPr lang="sk-SK" dirty="0" smtClean="0"/>
              <a:t>:</a:t>
            </a:r>
          </a:p>
          <a:p>
            <a:pPr marL="624078" indent="-514350">
              <a:buAutoNum type="arabicPeriod"/>
            </a:pPr>
            <a:r>
              <a:rPr lang="sk-SK" b="1" dirty="0" smtClean="0"/>
              <a:t>Pastvovo- koristnícke</a:t>
            </a:r>
            <a:r>
              <a:rPr lang="sk-SK" dirty="0" smtClean="0"/>
              <a:t>- začínajú zelenými rastlinami</a:t>
            </a:r>
          </a:p>
          <a:p>
            <a:pPr marL="624078" indent="-514350">
              <a:buAutoNum type="arabicPeriod"/>
            </a:pPr>
            <a:r>
              <a:rPr lang="sk-SK" b="1" dirty="0" smtClean="0"/>
              <a:t>Rozkladné</a:t>
            </a:r>
            <a:r>
              <a:rPr lang="sk-SK" dirty="0" smtClean="0"/>
              <a:t>- začínajú rozkladom odumretých zvyškov organizmov</a:t>
            </a:r>
            <a:endParaRPr lang="sk-SK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Potravový reťazec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Producenty</a:t>
            </a:r>
            <a:r>
              <a:rPr lang="sk-SK" b="1" dirty="0" smtClean="0"/>
              <a:t>- </a:t>
            </a:r>
            <a:r>
              <a:rPr lang="sk-SK" dirty="0" smtClean="0"/>
              <a:t>zelené rastliny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b="1" dirty="0" err="1" smtClean="0"/>
              <a:t>Reducenty</a:t>
            </a:r>
            <a:r>
              <a:rPr lang="sk-SK" dirty="0" smtClean="0"/>
              <a:t>- baktérie, huby</a:t>
            </a:r>
          </a:p>
          <a:p>
            <a:pPr>
              <a:buNone/>
            </a:pPr>
            <a:endParaRPr lang="sk-SK" b="1" dirty="0" smtClean="0"/>
          </a:p>
          <a:p>
            <a:endParaRPr lang="sk-SK" b="1" dirty="0" smtClean="0"/>
          </a:p>
          <a:p>
            <a:r>
              <a:rPr lang="sk-SK" b="1" dirty="0" err="1" smtClean="0"/>
              <a:t>Konzumenty</a:t>
            </a:r>
            <a:r>
              <a:rPr lang="sk-SK" b="1" dirty="0" smtClean="0"/>
              <a:t>- </a:t>
            </a:r>
            <a:r>
              <a:rPr lang="sk-SK" dirty="0" smtClean="0"/>
              <a:t>1. rádu (bylinožravce)</a:t>
            </a:r>
          </a:p>
          <a:p>
            <a:pPr lvl="3">
              <a:buNone/>
            </a:pPr>
            <a:r>
              <a:rPr lang="sk-SK" sz="2500" dirty="0" smtClean="0"/>
              <a:t>                   </a:t>
            </a:r>
            <a:r>
              <a:rPr lang="sk-SK" sz="2700" dirty="0" smtClean="0"/>
              <a:t>2., 3. rádu (mäsožravce)</a:t>
            </a:r>
          </a:p>
          <a:p>
            <a:pPr lvl="3">
              <a:buNone/>
            </a:pPr>
            <a:endParaRPr lang="sk-SK" sz="2500" dirty="0" smtClean="0"/>
          </a:p>
          <a:p>
            <a:pPr lvl="8"/>
            <a:r>
              <a:rPr lang="sk-SK" b="1" dirty="0" smtClean="0"/>
              <a:t> 	  </a:t>
            </a:r>
          </a:p>
          <a:p>
            <a:pPr lvl="8"/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Potravový reťazec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000108"/>
            <a:ext cx="17069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643182"/>
            <a:ext cx="2133605" cy="133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375666"/>
            <a:ext cx="17145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5286388"/>
            <a:ext cx="1928826" cy="131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Potravový reťazec je súčasťou </a:t>
            </a:r>
            <a:r>
              <a:rPr lang="sk-SK" u="sng" dirty="0" smtClean="0"/>
              <a:t>obnovovania ekosystému</a:t>
            </a:r>
          </a:p>
          <a:p>
            <a:r>
              <a:rPr lang="sk-SK" dirty="0" smtClean="0"/>
              <a:t>Zdravý ekosystém </a:t>
            </a:r>
            <a:r>
              <a:rPr lang="sk-SK" u="sng" dirty="0" smtClean="0"/>
              <a:t>reguluje rovnováhu</a:t>
            </a:r>
            <a:r>
              <a:rPr lang="sk-SK" dirty="0" smtClean="0"/>
              <a:t>, mení sa v závislosti od zmien klímy, ovzdušia, množstva vody, činnosti človeka, ...</a:t>
            </a:r>
          </a:p>
          <a:p>
            <a:endParaRPr lang="sk-SK" dirty="0" smtClean="0"/>
          </a:p>
          <a:p>
            <a:r>
              <a:rPr lang="sk-SK" b="1" u="sng" dirty="0" smtClean="0"/>
              <a:t>Klimax- </a:t>
            </a:r>
            <a:r>
              <a:rPr lang="sk-SK" dirty="0" smtClean="0"/>
              <a:t>optimálny stav ekosystému, vzťahy medzi organizmami, organizmami a prostredím </a:t>
            </a:r>
            <a:r>
              <a:rPr lang="sk-SK" smtClean="0"/>
              <a:t>sú ustálené</a:t>
            </a:r>
            <a:endParaRPr lang="sk-SK" b="1" u="sng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Vývoj ekosystému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</TotalTime>
  <Words>103</Words>
  <Application>Microsoft Office PowerPoint</Application>
  <PresentationFormat>Prezentácia na obrazovke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Lucida Sans Unicode</vt:lpstr>
      <vt:lpstr>Verdana</vt:lpstr>
      <vt:lpstr>Wingdings 2</vt:lpstr>
      <vt:lpstr>Wingdings 3</vt:lpstr>
      <vt:lpstr>Hala</vt:lpstr>
      <vt:lpstr>Život ekosystému   </vt:lpstr>
      <vt:lpstr>Potravový reťazec</vt:lpstr>
      <vt:lpstr>Potravový reťazec</vt:lpstr>
      <vt:lpstr>Prezentácia programu PowerPoint</vt:lpstr>
      <vt:lpstr>Prezentácia programu PowerPoint</vt:lpstr>
      <vt:lpstr>Vývoj ekosystému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ekosystému</dc:title>
  <dc:creator>ZŠ Ruskov 4</dc:creator>
  <cp:lastModifiedBy>Milan</cp:lastModifiedBy>
  <cp:revision>3</cp:revision>
  <dcterms:created xsi:type="dcterms:W3CDTF">2010-04-15T14:52:12Z</dcterms:created>
  <dcterms:modified xsi:type="dcterms:W3CDTF">2020-05-26T09:34:26Z</dcterms:modified>
</cp:coreProperties>
</file>